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91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83" y="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552140-D40E-459E-B0D4-9AFA3D5E77F6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4C9C978-096C-41CE-9690-38BD91100912}">
      <dgm:prSet phldrT="[Текст]" custT="1"/>
      <dgm:spPr/>
      <dgm:t>
        <a:bodyPr/>
        <a:lstStyle/>
        <a:p>
          <a:r>
            <a:rPr lang="uk-UA" sz="2000" i="1" noProof="0" dirty="0" smtClean="0"/>
            <a:t>Що розуміють під мультимедіа</a:t>
          </a:r>
          <a:endParaRPr lang="uk-UA" sz="2000" dirty="0"/>
        </a:p>
      </dgm:t>
    </dgm:pt>
    <dgm:pt modelId="{F740EBC4-B286-4092-9B61-8CF733A9A679}" type="parTrans" cxnId="{CFCC46BD-6846-4E38-988F-6C062C6E07F7}">
      <dgm:prSet/>
      <dgm:spPr/>
      <dgm:t>
        <a:bodyPr/>
        <a:lstStyle/>
        <a:p>
          <a:endParaRPr lang="uk-UA" sz="2400"/>
        </a:p>
      </dgm:t>
    </dgm:pt>
    <dgm:pt modelId="{771E1C59-EC47-4841-A63C-DA8A55D7CB55}" type="sibTrans" cxnId="{CFCC46BD-6846-4E38-988F-6C062C6E07F7}">
      <dgm:prSet/>
      <dgm:spPr/>
      <dgm:t>
        <a:bodyPr/>
        <a:lstStyle/>
        <a:p>
          <a:endParaRPr lang="uk-UA" sz="2400"/>
        </a:p>
      </dgm:t>
    </dgm:pt>
    <dgm:pt modelId="{D61EA8C6-8BBF-4B24-82BA-8B896DAB0754}">
      <dgm:prSet phldrT="[Текст]" custT="1"/>
      <dgm:spPr/>
      <dgm:t>
        <a:bodyPr/>
        <a:lstStyle/>
        <a:p>
          <a:r>
            <a:rPr lang="uk-UA" sz="2000" i="1" noProof="0" dirty="0" smtClean="0"/>
            <a:t>Які пристрої використовують для роботи з мультимедіа</a:t>
          </a:r>
        </a:p>
      </dgm:t>
    </dgm:pt>
    <dgm:pt modelId="{E9204F17-D5F7-4F69-A889-4490ACDC6306}" type="parTrans" cxnId="{62CEAA7A-9F1D-47DD-B98F-7E701CE70612}">
      <dgm:prSet/>
      <dgm:spPr/>
      <dgm:t>
        <a:bodyPr/>
        <a:lstStyle/>
        <a:p>
          <a:endParaRPr lang="uk-UA" sz="2400"/>
        </a:p>
      </dgm:t>
    </dgm:pt>
    <dgm:pt modelId="{B3B315B6-7BC6-4F0D-B192-3BB99F735FE9}" type="sibTrans" cxnId="{62CEAA7A-9F1D-47DD-B98F-7E701CE70612}">
      <dgm:prSet/>
      <dgm:spPr/>
      <dgm:t>
        <a:bodyPr/>
        <a:lstStyle/>
        <a:p>
          <a:endParaRPr lang="uk-UA" sz="2400"/>
        </a:p>
      </dgm:t>
    </dgm:pt>
    <dgm:pt modelId="{8DD4CC88-9797-4E87-A349-CAD7A1BBB860}">
      <dgm:prSet phldrT="[Текст]" custT="1"/>
      <dgm:spPr/>
      <dgm:t>
        <a:bodyPr/>
        <a:lstStyle/>
        <a:p>
          <a:r>
            <a:rPr lang="uk-UA" sz="2000" i="1" noProof="0" dirty="0" smtClean="0"/>
            <a:t>За допомогою яких програма можна переглядати відео та слухати звукозаписи</a:t>
          </a:r>
          <a:endParaRPr lang="uk-UA" sz="2000" i="1" noProof="0" dirty="0" smtClean="0">
            <a:solidFill>
              <a:srgbClr val="FF0000"/>
            </a:solidFill>
          </a:endParaRPr>
        </a:p>
      </dgm:t>
    </dgm:pt>
    <dgm:pt modelId="{B183F232-0D22-4203-8DC5-A7B6E96F39F1}" type="parTrans" cxnId="{786BF6B4-83F3-412F-A005-0101EC7DC0B1}">
      <dgm:prSet/>
      <dgm:spPr/>
      <dgm:t>
        <a:bodyPr/>
        <a:lstStyle/>
        <a:p>
          <a:endParaRPr lang="uk-UA" sz="2400"/>
        </a:p>
      </dgm:t>
    </dgm:pt>
    <dgm:pt modelId="{B84FFB84-CCEB-4A71-BA52-E08C541C9A33}" type="sibTrans" cxnId="{786BF6B4-83F3-412F-A005-0101EC7DC0B1}">
      <dgm:prSet/>
      <dgm:spPr/>
      <dgm:t>
        <a:bodyPr/>
        <a:lstStyle/>
        <a:p>
          <a:endParaRPr lang="uk-UA" sz="2400"/>
        </a:p>
      </dgm:t>
    </dgm:pt>
    <dgm:pt modelId="{0F0118AD-CA49-45A1-99FA-FB9F0475C893}">
      <dgm:prSet phldrT="[Текст]" custT="1"/>
      <dgm:spPr/>
      <dgm:t>
        <a:bodyPr/>
        <a:lstStyle/>
        <a:p>
          <a:endParaRPr lang="uk-UA" sz="5400" dirty="0"/>
        </a:p>
      </dgm:t>
    </dgm:pt>
    <dgm:pt modelId="{3977BBE0-5B33-4470-AEE8-033F0C17A114}" type="parTrans" cxnId="{92B703EC-6E78-4DA9-B877-16DF7521B457}">
      <dgm:prSet/>
      <dgm:spPr/>
      <dgm:t>
        <a:bodyPr/>
        <a:lstStyle/>
        <a:p>
          <a:endParaRPr lang="uk-UA" sz="2400"/>
        </a:p>
      </dgm:t>
    </dgm:pt>
    <dgm:pt modelId="{006A449D-E9F6-419A-8443-409466469FC0}" type="sibTrans" cxnId="{92B703EC-6E78-4DA9-B877-16DF7521B457}">
      <dgm:prSet/>
      <dgm:spPr/>
      <dgm:t>
        <a:bodyPr/>
        <a:lstStyle/>
        <a:p>
          <a:endParaRPr lang="uk-UA" sz="2400"/>
        </a:p>
      </dgm:t>
    </dgm:pt>
    <dgm:pt modelId="{CDF3E9FF-2AD6-485B-8B7F-7971C448DA9B}">
      <dgm:prSet phldrT="[Текст]" custT="1"/>
      <dgm:spPr/>
      <dgm:t>
        <a:bodyPr/>
        <a:lstStyle/>
        <a:p>
          <a:endParaRPr lang="uk-UA" sz="5400" dirty="0"/>
        </a:p>
      </dgm:t>
    </dgm:pt>
    <dgm:pt modelId="{37BDB545-597E-4C7D-884B-42E35F77270D}" type="parTrans" cxnId="{68E6D819-7901-4CCA-BDB3-43974EB7D6C0}">
      <dgm:prSet/>
      <dgm:spPr/>
      <dgm:t>
        <a:bodyPr/>
        <a:lstStyle/>
        <a:p>
          <a:endParaRPr lang="uk-UA" sz="2400"/>
        </a:p>
      </dgm:t>
    </dgm:pt>
    <dgm:pt modelId="{69A4E522-CC79-4715-8E17-8B7E9AC0FDC6}" type="sibTrans" cxnId="{68E6D819-7901-4CCA-BDB3-43974EB7D6C0}">
      <dgm:prSet/>
      <dgm:spPr/>
      <dgm:t>
        <a:bodyPr/>
        <a:lstStyle/>
        <a:p>
          <a:endParaRPr lang="uk-UA" sz="2400"/>
        </a:p>
      </dgm:t>
    </dgm:pt>
    <dgm:pt modelId="{8A8927CA-7853-426C-A6A2-0D565C756813}">
      <dgm:prSet phldrT="[Текст]" custT="1"/>
      <dgm:spPr/>
      <dgm:t>
        <a:bodyPr/>
        <a:lstStyle/>
        <a:p>
          <a:endParaRPr lang="uk-UA" sz="5400" i="1" noProof="0" dirty="0" smtClean="0"/>
        </a:p>
      </dgm:t>
    </dgm:pt>
    <dgm:pt modelId="{69948AC6-2EC5-4839-B5D6-0F99ADA95047}" type="parTrans" cxnId="{7D50AF7D-9A76-451D-9993-C50073B8FBEE}">
      <dgm:prSet/>
      <dgm:spPr/>
      <dgm:t>
        <a:bodyPr/>
        <a:lstStyle/>
        <a:p>
          <a:endParaRPr lang="uk-UA" sz="2400"/>
        </a:p>
      </dgm:t>
    </dgm:pt>
    <dgm:pt modelId="{A8DC1403-E09B-4D84-B3AA-14A870AD6451}" type="sibTrans" cxnId="{7D50AF7D-9A76-451D-9993-C50073B8FBEE}">
      <dgm:prSet/>
      <dgm:spPr/>
      <dgm:t>
        <a:bodyPr/>
        <a:lstStyle/>
        <a:p>
          <a:endParaRPr lang="uk-UA" sz="2400"/>
        </a:p>
      </dgm:t>
    </dgm:pt>
    <dgm:pt modelId="{95AB78DD-A417-4E9B-BA73-AC90100AF9A2}" type="pres">
      <dgm:prSet presAssocID="{4F552140-D40E-459E-B0D4-9AFA3D5E77F6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8F3E84-71BF-4B96-9944-A0BF0FE33528}" type="pres">
      <dgm:prSet presAssocID="{0F0118AD-CA49-45A1-99FA-FB9F0475C893}" presName="compNode" presStyleCnt="0"/>
      <dgm:spPr/>
    </dgm:pt>
    <dgm:pt modelId="{45046063-517A-454A-AB62-C6044AD866EF}" type="pres">
      <dgm:prSet presAssocID="{0F0118AD-CA49-45A1-99FA-FB9F0475C893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FB53C22-47E7-4833-8622-EFBF0C54223F}" type="pres">
      <dgm:prSet presAssocID="{0F0118AD-CA49-45A1-99FA-FB9F0475C89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981DBF1-9A35-42B5-A4F1-A97D47E317CD}" type="pres">
      <dgm:prSet presAssocID="{0F0118AD-CA49-45A1-99FA-FB9F0475C893}" presName="parentRect" presStyleLbl="alignNode1" presStyleIdx="0" presStyleCnt="3"/>
      <dgm:spPr/>
      <dgm:t>
        <a:bodyPr/>
        <a:lstStyle/>
        <a:p>
          <a:endParaRPr lang="uk-UA"/>
        </a:p>
      </dgm:t>
    </dgm:pt>
    <dgm:pt modelId="{D2290D5A-D146-481A-AB59-AE6389B09E99}" type="pres">
      <dgm:prSet presAssocID="{0F0118AD-CA49-45A1-99FA-FB9F0475C893}" presName="adorn" presStyleLbl="fgAccFollowNode1" presStyleIdx="0" presStyleCnt="3"/>
      <dgm:spPr/>
    </dgm:pt>
    <dgm:pt modelId="{5C4DEDF7-C7F8-4589-B847-5AA15B529D90}" type="pres">
      <dgm:prSet presAssocID="{006A449D-E9F6-419A-8443-409466469FC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53F526D-3558-412A-AE36-D0823E06D23E}" type="pres">
      <dgm:prSet presAssocID="{CDF3E9FF-2AD6-485B-8B7F-7971C448DA9B}" presName="compNode" presStyleCnt="0"/>
      <dgm:spPr/>
    </dgm:pt>
    <dgm:pt modelId="{949E2E6F-92C6-4C4B-B05F-8F1228C58BE8}" type="pres">
      <dgm:prSet presAssocID="{CDF3E9FF-2AD6-485B-8B7F-7971C448DA9B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A029C61-9958-4CB9-B6A1-29F26644DCF9}" type="pres">
      <dgm:prSet presAssocID="{CDF3E9FF-2AD6-485B-8B7F-7971C448DA9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5B43860-C205-42CB-B6AA-A04C0D1F66DF}" type="pres">
      <dgm:prSet presAssocID="{CDF3E9FF-2AD6-485B-8B7F-7971C448DA9B}" presName="parentRect" presStyleLbl="alignNode1" presStyleIdx="1" presStyleCnt="3"/>
      <dgm:spPr/>
      <dgm:t>
        <a:bodyPr/>
        <a:lstStyle/>
        <a:p>
          <a:endParaRPr lang="uk-UA"/>
        </a:p>
      </dgm:t>
    </dgm:pt>
    <dgm:pt modelId="{4B0668D3-E8AC-4023-88DB-1B6A979124CA}" type="pres">
      <dgm:prSet presAssocID="{CDF3E9FF-2AD6-485B-8B7F-7971C448DA9B}" presName="adorn" presStyleLbl="fgAccFollowNode1" presStyleIdx="1" presStyleCnt="3"/>
      <dgm:spPr/>
    </dgm:pt>
    <dgm:pt modelId="{41FE9820-12AB-4BB6-8DEB-565D302DF3F8}" type="pres">
      <dgm:prSet presAssocID="{69A4E522-CC79-4715-8E17-8B7E9AC0FDC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B7D8B58-8665-40A5-938A-38F2DDD31EF0}" type="pres">
      <dgm:prSet presAssocID="{8A8927CA-7853-426C-A6A2-0D565C756813}" presName="compNode" presStyleCnt="0"/>
      <dgm:spPr/>
    </dgm:pt>
    <dgm:pt modelId="{0A380E40-77A1-46C9-B0A3-100F42787625}" type="pres">
      <dgm:prSet presAssocID="{8A8927CA-7853-426C-A6A2-0D565C756813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1ACF780-AB29-4F2A-8213-6A97F26DCD75}" type="pres">
      <dgm:prSet presAssocID="{8A8927CA-7853-426C-A6A2-0D565C75681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A52B4CC-547E-41E6-BDED-96351AD77275}" type="pres">
      <dgm:prSet presAssocID="{8A8927CA-7853-426C-A6A2-0D565C756813}" presName="parentRect" presStyleLbl="alignNode1" presStyleIdx="2" presStyleCnt="3"/>
      <dgm:spPr/>
      <dgm:t>
        <a:bodyPr/>
        <a:lstStyle/>
        <a:p>
          <a:endParaRPr lang="uk-UA"/>
        </a:p>
      </dgm:t>
    </dgm:pt>
    <dgm:pt modelId="{88427F08-6B0F-4F4B-855D-AF1659C7D197}" type="pres">
      <dgm:prSet presAssocID="{8A8927CA-7853-426C-A6A2-0D565C756813}" presName="adorn" presStyleLbl="fgAccFollowNode1" presStyleIdx="2" presStyleCnt="3"/>
      <dgm:spPr/>
    </dgm:pt>
  </dgm:ptLst>
  <dgm:cxnLst>
    <dgm:cxn modelId="{12B44930-8C38-4C53-89F4-788197B56775}" type="presOf" srcId="{0F0118AD-CA49-45A1-99FA-FB9F0475C893}" destId="{6FB53C22-47E7-4833-8622-EFBF0C54223F}" srcOrd="0" destOrd="0" presId="urn:microsoft.com/office/officeart/2005/8/layout/bList2#1"/>
    <dgm:cxn modelId="{CFCC46BD-6846-4E38-988F-6C062C6E07F7}" srcId="{0F0118AD-CA49-45A1-99FA-FB9F0475C893}" destId="{A4C9C978-096C-41CE-9690-38BD91100912}" srcOrd="0" destOrd="0" parTransId="{F740EBC4-B286-4092-9B61-8CF733A9A679}" sibTransId="{771E1C59-EC47-4841-A63C-DA8A55D7CB55}"/>
    <dgm:cxn modelId="{62CEAA7A-9F1D-47DD-B98F-7E701CE70612}" srcId="{CDF3E9FF-2AD6-485B-8B7F-7971C448DA9B}" destId="{D61EA8C6-8BBF-4B24-82BA-8B896DAB0754}" srcOrd="0" destOrd="0" parTransId="{E9204F17-D5F7-4F69-A889-4490ACDC6306}" sibTransId="{B3B315B6-7BC6-4F0D-B192-3BB99F735FE9}"/>
    <dgm:cxn modelId="{AF602AB8-931E-4B2E-8A27-0B27676F9063}" type="presOf" srcId="{69A4E522-CC79-4715-8E17-8B7E9AC0FDC6}" destId="{41FE9820-12AB-4BB6-8DEB-565D302DF3F8}" srcOrd="0" destOrd="0" presId="urn:microsoft.com/office/officeart/2005/8/layout/bList2#1"/>
    <dgm:cxn modelId="{786BF6B4-83F3-412F-A005-0101EC7DC0B1}" srcId="{8A8927CA-7853-426C-A6A2-0D565C756813}" destId="{8DD4CC88-9797-4E87-A349-CAD7A1BBB860}" srcOrd="0" destOrd="0" parTransId="{B183F232-0D22-4203-8DC5-A7B6E96F39F1}" sibTransId="{B84FFB84-CCEB-4A71-BA52-E08C541C9A33}"/>
    <dgm:cxn modelId="{32880386-5F94-423C-BADA-4783AFFE31D1}" type="presOf" srcId="{A4C9C978-096C-41CE-9690-38BD91100912}" destId="{45046063-517A-454A-AB62-C6044AD866EF}" srcOrd="0" destOrd="0" presId="urn:microsoft.com/office/officeart/2005/8/layout/bList2#1"/>
    <dgm:cxn modelId="{1FFA845C-F145-4291-A0FE-82B3AF89D6C7}" type="presOf" srcId="{CDF3E9FF-2AD6-485B-8B7F-7971C448DA9B}" destId="{E5B43860-C205-42CB-B6AA-A04C0D1F66DF}" srcOrd="1" destOrd="0" presId="urn:microsoft.com/office/officeart/2005/8/layout/bList2#1"/>
    <dgm:cxn modelId="{ADFBF59E-B13C-45D7-A8FF-C769AC7C23B1}" type="presOf" srcId="{8A8927CA-7853-426C-A6A2-0D565C756813}" destId="{8A52B4CC-547E-41E6-BDED-96351AD77275}" srcOrd="1" destOrd="0" presId="urn:microsoft.com/office/officeart/2005/8/layout/bList2#1"/>
    <dgm:cxn modelId="{FC051D4A-1EA5-4B34-8749-00BEA713AD85}" type="presOf" srcId="{8A8927CA-7853-426C-A6A2-0D565C756813}" destId="{81ACF780-AB29-4F2A-8213-6A97F26DCD75}" srcOrd="0" destOrd="0" presId="urn:microsoft.com/office/officeart/2005/8/layout/bList2#1"/>
    <dgm:cxn modelId="{8606F0A4-567D-4EE1-9CC0-6F726CD48728}" type="presOf" srcId="{4F552140-D40E-459E-B0D4-9AFA3D5E77F6}" destId="{95AB78DD-A417-4E9B-BA73-AC90100AF9A2}" srcOrd="0" destOrd="0" presId="urn:microsoft.com/office/officeart/2005/8/layout/bList2#1"/>
    <dgm:cxn modelId="{0EF8AF65-2393-4AD2-825E-70E31B4C49EB}" type="presOf" srcId="{CDF3E9FF-2AD6-485B-8B7F-7971C448DA9B}" destId="{CA029C61-9958-4CB9-B6A1-29F26644DCF9}" srcOrd="0" destOrd="0" presId="urn:microsoft.com/office/officeart/2005/8/layout/bList2#1"/>
    <dgm:cxn modelId="{7D50AF7D-9A76-451D-9993-C50073B8FBEE}" srcId="{4F552140-D40E-459E-B0D4-9AFA3D5E77F6}" destId="{8A8927CA-7853-426C-A6A2-0D565C756813}" srcOrd="2" destOrd="0" parTransId="{69948AC6-2EC5-4839-B5D6-0F99ADA95047}" sibTransId="{A8DC1403-E09B-4D84-B3AA-14A870AD6451}"/>
    <dgm:cxn modelId="{03FD52DF-A376-4342-B0BD-54EEB3CA74A3}" type="presOf" srcId="{0F0118AD-CA49-45A1-99FA-FB9F0475C893}" destId="{A981DBF1-9A35-42B5-A4F1-A97D47E317CD}" srcOrd="1" destOrd="0" presId="urn:microsoft.com/office/officeart/2005/8/layout/bList2#1"/>
    <dgm:cxn modelId="{92B703EC-6E78-4DA9-B877-16DF7521B457}" srcId="{4F552140-D40E-459E-B0D4-9AFA3D5E77F6}" destId="{0F0118AD-CA49-45A1-99FA-FB9F0475C893}" srcOrd="0" destOrd="0" parTransId="{3977BBE0-5B33-4470-AEE8-033F0C17A114}" sibTransId="{006A449D-E9F6-419A-8443-409466469FC0}"/>
    <dgm:cxn modelId="{3C094CA0-B6B1-4B78-9C6D-26739DC05E63}" type="presOf" srcId="{006A449D-E9F6-419A-8443-409466469FC0}" destId="{5C4DEDF7-C7F8-4589-B847-5AA15B529D90}" srcOrd="0" destOrd="0" presId="urn:microsoft.com/office/officeart/2005/8/layout/bList2#1"/>
    <dgm:cxn modelId="{FE76F24E-827E-410C-9AD2-414A40F5E477}" type="presOf" srcId="{D61EA8C6-8BBF-4B24-82BA-8B896DAB0754}" destId="{949E2E6F-92C6-4C4B-B05F-8F1228C58BE8}" srcOrd="0" destOrd="0" presId="urn:microsoft.com/office/officeart/2005/8/layout/bList2#1"/>
    <dgm:cxn modelId="{68E6D819-7901-4CCA-BDB3-43974EB7D6C0}" srcId="{4F552140-D40E-459E-B0D4-9AFA3D5E77F6}" destId="{CDF3E9FF-2AD6-485B-8B7F-7971C448DA9B}" srcOrd="1" destOrd="0" parTransId="{37BDB545-597E-4C7D-884B-42E35F77270D}" sibTransId="{69A4E522-CC79-4715-8E17-8B7E9AC0FDC6}"/>
    <dgm:cxn modelId="{944FF6E1-09CE-4F7E-8551-9B6A051D271A}" type="presOf" srcId="{8DD4CC88-9797-4E87-A349-CAD7A1BBB860}" destId="{0A380E40-77A1-46C9-B0A3-100F42787625}" srcOrd="0" destOrd="0" presId="urn:microsoft.com/office/officeart/2005/8/layout/bList2#1"/>
    <dgm:cxn modelId="{E975D00D-6760-4675-88CB-B4CEBA8FC4E2}" type="presParOf" srcId="{95AB78DD-A417-4E9B-BA73-AC90100AF9A2}" destId="{7E8F3E84-71BF-4B96-9944-A0BF0FE33528}" srcOrd="0" destOrd="0" presId="urn:microsoft.com/office/officeart/2005/8/layout/bList2#1"/>
    <dgm:cxn modelId="{7BB1655A-FA62-4DB9-B71B-C1DF805789CD}" type="presParOf" srcId="{7E8F3E84-71BF-4B96-9944-A0BF0FE33528}" destId="{45046063-517A-454A-AB62-C6044AD866EF}" srcOrd="0" destOrd="0" presId="urn:microsoft.com/office/officeart/2005/8/layout/bList2#1"/>
    <dgm:cxn modelId="{582912B6-3BE7-4770-88F1-80017F92AE3F}" type="presParOf" srcId="{7E8F3E84-71BF-4B96-9944-A0BF0FE33528}" destId="{6FB53C22-47E7-4833-8622-EFBF0C54223F}" srcOrd="1" destOrd="0" presId="urn:microsoft.com/office/officeart/2005/8/layout/bList2#1"/>
    <dgm:cxn modelId="{512ED2B3-7F9D-400B-B95A-24658A7D76C2}" type="presParOf" srcId="{7E8F3E84-71BF-4B96-9944-A0BF0FE33528}" destId="{A981DBF1-9A35-42B5-A4F1-A97D47E317CD}" srcOrd="2" destOrd="0" presId="urn:microsoft.com/office/officeart/2005/8/layout/bList2#1"/>
    <dgm:cxn modelId="{B3FF5C76-26E9-499A-B8D9-2A1770F0B501}" type="presParOf" srcId="{7E8F3E84-71BF-4B96-9944-A0BF0FE33528}" destId="{D2290D5A-D146-481A-AB59-AE6389B09E99}" srcOrd="3" destOrd="0" presId="urn:microsoft.com/office/officeart/2005/8/layout/bList2#1"/>
    <dgm:cxn modelId="{54264F16-8BF5-4125-AFA1-82E5A95E3DC0}" type="presParOf" srcId="{95AB78DD-A417-4E9B-BA73-AC90100AF9A2}" destId="{5C4DEDF7-C7F8-4589-B847-5AA15B529D90}" srcOrd="1" destOrd="0" presId="urn:microsoft.com/office/officeart/2005/8/layout/bList2#1"/>
    <dgm:cxn modelId="{84B2041F-9661-4129-A467-4314742C115A}" type="presParOf" srcId="{95AB78DD-A417-4E9B-BA73-AC90100AF9A2}" destId="{853F526D-3558-412A-AE36-D0823E06D23E}" srcOrd="2" destOrd="0" presId="urn:microsoft.com/office/officeart/2005/8/layout/bList2#1"/>
    <dgm:cxn modelId="{5CBEF7F0-63ED-4518-89E8-FD04FAED379D}" type="presParOf" srcId="{853F526D-3558-412A-AE36-D0823E06D23E}" destId="{949E2E6F-92C6-4C4B-B05F-8F1228C58BE8}" srcOrd="0" destOrd="0" presId="urn:microsoft.com/office/officeart/2005/8/layout/bList2#1"/>
    <dgm:cxn modelId="{F3FB3B9B-C894-4DE2-9C95-30EE67B7A84B}" type="presParOf" srcId="{853F526D-3558-412A-AE36-D0823E06D23E}" destId="{CA029C61-9958-4CB9-B6A1-29F26644DCF9}" srcOrd="1" destOrd="0" presId="urn:microsoft.com/office/officeart/2005/8/layout/bList2#1"/>
    <dgm:cxn modelId="{09992763-40AD-4D51-A283-7C4026CA32B0}" type="presParOf" srcId="{853F526D-3558-412A-AE36-D0823E06D23E}" destId="{E5B43860-C205-42CB-B6AA-A04C0D1F66DF}" srcOrd="2" destOrd="0" presId="urn:microsoft.com/office/officeart/2005/8/layout/bList2#1"/>
    <dgm:cxn modelId="{47FD10E3-DC99-4C9E-8AFC-6F92AB2BA8B0}" type="presParOf" srcId="{853F526D-3558-412A-AE36-D0823E06D23E}" destId="{4B0668D3-E8AC-4023-88DB-1B6A979124CA}" srcOrd="3" destOrd="0" presId="urn:microsoft.com/office/officeart/2005/8/layout/bList2#1"/>
    <dgm:cxn modelId="{17CC93CE-77DC-450F-941D-8C065539A100}" type="presParOf" srcId="{95AB78DD-A417-4E9B-BA73-AC90100AF9A2}" destId="{41FE9820-12AB-4BB6-8DEB-565D302DF3F8}" srcOrd="3" destOrd="0" presId="urn:microsoft.com/office/officeart/2005/8/layout/bList2#1"/>
    <dgm:cxn modelId="{D4C95FF3-36FE-4144-9101-14F24247FBF4}" type="presParOf" srcId="{95AB78DD-A417-4E9B-BA73-AC90100AF9A2}" destId="{CB7D8B58-8665-40A5-938A-38F2DDD31EF0}" srcOrd="4" destOrd="0" presId="urn:microsoft.com/office/officeart/2005/8/layout/bList2#1"/>
    <dgm:cxn modelId="{49163AB4-3814-4BA6-B910-3469106DB004}" type="presParOf" srcId="{CB7D8B58-8665-40A5-938A-38F2DDD31EF0}" destId="{0A380E40-77A1-46C9-B0A3-100F42787625}" srcOrd="0" destOrd="0" presId="urn:microsoft.com/office/officeart/2005/8/layout/bList2#1"/>
    <dgm:cxn modelId="{D232F5B6-D6AD-43F2-A7A4-941583A5A3B6}" type="presParOf" srcId="{CB7D8B58-8665-40A5-938A-38F2DDD31EF0}" destId="{81ACF780-AB29-4F2A-8213-6A97F26DCD75}" srcOrd="1" destOrd="0" presId="urn:microsoft.com/office/officeart/2005/8/layout/bList2#1"/>
    <dgm:cxn modelId="{2AB7CC8F-2963-4DC4-8974-60A6FF3A3089}" type="presParOf" srcId="{CB7D8B58-8665-40A5-938A-38F2DDD31EF0}" destId="{8A52B4CC-547E-41E6-BDED-96351AD77275}" srcOrd="2" destOrd="0" presId="urn:microsoft.com/office/officeart/2005/8/layout/bList2#1"/>
    <dgm:cxn modelId="{61618CA1-B727-47CD-B4D3-7520679C9D45}" type="presParOf" srcId="{CB7D8B58-8665-40A5-938A-38F2DDD31EF0}" destId="{88427F08-6B0F-4F4B-855D-AF1659C7D197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24B8CB-7C7F-4A5B-8FE8-1BA06066F98B}" type="doc">
      <dgm:prSet loTypeId="urn:microsoft.com/office/officeart/2009/layout/CirclePictureHierarchy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13166CC-FAB4-4348-A01D-4F02B77EA52F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00B0F0">
            <a:alpha val="88000"/>
          </a:srgbClr>
        </a:solidFill>
        <a:ln w="19050">
          <a:solidFill>
            <a:schemeClr val="tx1">
              <a:alpha val="93000"/>
            </a:schemeClr>
          </a:solidFill>
        </a:ln>
      </dgm:spPr>
      <dgm:t>
        <a:bodyPr/>
        <a:lstStyle/>
        <a:p>
          <a:pPr algn="ctr"/>
          <a:r>
            <a:rPr lang="uk-UA" sz="20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Пристрої для роботи з мультимедіа</a:t>
          </a:r>
          <a:endParaRPr lang="uk-UA" sz="2000" b="1" i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CD2BC9BF-3B35-4586-9F0C-5B1239B023BE}" type="parTrans" cxnId="{DCE712AF-9E11-4126-AD75-9FA01766D8DE}">
      <dgm:prSet/>
      <dgm:spPr/>
      <dgm:t>
        <a:bodyPr/>
        <a:lstStyle/>
        <a:p>
          <a:endParaRPr lang="uk-UA"/>
        </a:p>
      </dgm:t>
    </dgm:pt>
    <dgm:pt modelId="{CF87FE29-DF01-47B5-8A21-A7457C79BD86}" type="sibTrans" cxnId="{DCE712AF-9E11-4126-AD75-9FA01766D8DE}">
      <dgm:prSet/>
      <dgm:spPr/>
      <dgm:t>
        <a:bodyPr/>
        <a:lstStyle/>
        <a:p>
          <a:endParaRPr lang="uk-UA"/>
        </a:p>
      </dgm:t>
    </dgm:pt>
    <dgm:pt modelId="{1B92F6F0-9780-4D7E-8EED-BD0A7E1E86F4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00B0F0">
            <a:alpha val="88000"/>
          </a:srgbClr>
        </a:solidFill>
        <a:ln w="19050">
          <a:solidFill>
            <a:schemeClr val="tx1">
              <a:alpha val="93000"/>
            </a:schemeClr>
          </a:solidFill>
        </a:ln>
      </dgm:spPr>
      <dgm:t>
        <a:bodyPr/>
        <a:lstStyle/>
        <a:p>
          <a:pPr algn="ctr"/>
          <a:r>
            <a:rPr lang="uk-UA" sz="20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Введення об’єктів</a:t>
          </a:r>
          <a:endParaRPr lang="uk-UA" sz="2000" b="1" i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56D5A4F8-4C65-4791-97A8-0D945E2E539B}" type="parTrans" cxnId="{3E608109-1712-422D-A1CE-3F5E75468DD3}">
      <dgm:prSet/>
      <dgm:spPr/>
      <dgm:t>
        <a:bodyPr/>
        <a:lstStyle/>
        <a:p>
          <a:endParaRPr lang="uk-UA"/>
        </a:p>
      </dgm:t>
    </dgm:pt>
    <dgm:pt modelId="{F51AB006-104A-4EAD-BFDC-BA60C226BF44}" type="sibTrans" cxnId="{3E608109-1712-422D-A1CE-3F5E75468DD3}">
      <dgm:prSet/>
      <dgm:spPr/>
      <dgm:t>
        <a:bodyPr/>
        <a:lstStyle/>
        <a:p>
          <a:endParaRPr lang="uk-UA"/>
        </a:p>
      </dgm:t>
    </dgm:pt>
    <dgm:pt modelId="{C61A11C3-2FFD-4CA1-8ABF-8420EE099D60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00B0F0">
            <a:alpha val="88000"/>
          </a:srgbClr>
        </a:solidFill>
        <a:ln w="19050">
          <a:solidFill>
            <a:schemeClr val="tx1">
              <a:alpha val="93000"/>
            </a:schemeClr>
          </a:solidFill>
        </a:ln>
      </dgm:spPr>
      <dgm:t>
        <a:bodyPr/>
        <a:lstStyle/>
        <a:p>
          <a:pPr algn="ctr"/>
          <a:r>
            <a:rPr lang="uk-UA" sz="20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Виведення об’єктів</a:t>
          </a:r>
          <a:endParaRPr lang="uk-UA" sz="2000" b="1" i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59DC2ADE-5014-4A36-8A62-61C65788CB8D}" type="parTrans" cxnId="{95B26D69-420C-49CD-A213-81F633E2BB82}">
      <dgm:prSet/>
      <dgm:spPr/>
      <dgm:t>
        <a:bodyPr/>
        <a:lstStyle/>
        <a:p>
          <a:endParaRPr lang="uk-UA"/>
        </a:p>
      </dgm:t>
    </dgm:pt>
    <dgm:pt modelId="{FC19D79E-7306-42B2-8802-DF918480C767}" type="sibTrans" cxnId="{95B26D69-420C-49CD-A213-81F633E2BB82}">
      <dgm:prSet/>
      <dgm:spPr/>
      <dgm:t>
        <a:bodyPr/>
        <a:lstStyle/>
        <a:p>
          <a:endParaRPr lang="uk-UA"/>
        </a:p>
      </dgm:t>
    </dgm:pt>
    <dgm:pt modelId="{ED31A85F-EF15-4BF8-98F9-4D66CD0EF16D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00B0F0">
            <a:alpha val="88000"/>
          </a:srgbClr>
        </a:solidFill>
        <a:ln w="19050">
          <a:solidFill>
            <a:schemeClr val="tx1">
              <a:alpha val="93000"/>
            </a:schemeClr>
          </a:solidFill>
        </a:ln>
      </dgm:spPr>
      <dgm:t>
        <a:bodyPr/>
        <a:lstStyle/>
        <a:p>
          <a:pPr algn="ctr"/>
          <a:r>
            <a:rPr lang="uk-UA" sz="20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Зберігання об’єктів</a:t>
          </a:r>
          <a:endParaRPr lang="uk-UA" sz="2000" b="1" i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2DB6D9FD-1E37-4CC4-B165-3BF5AA6DB8CE}" type="parTrans" cxnId="{CF88F468-26AD-4606-B169-84B8E5F55279}">
      <dgm:prSet/>
      <dgm:spPr/>
      <dgm:t>
        <a:bodyPr/>
        <a:lstStyle/>
        <a:p>
          <a:endParaRPr lang="uk-UA"/>
        </a:p>
      </dgm:t>
    </dgm:pt>
    <dgm:pt modelId="{0534BCE0-9692-471C-9BE7-9228E6FC69CC}" type="sibTrans" cxnId="{CF88F468-26AD-4606-B169-84B8E5F55279}">
      <dgm:prSet/>
      <dgm:spPr/>
      <dgm:t>
        <a:bodyPr/>
        <a:lstStyle/>
        <a:p>
          <a:endParaRPr lang="uk-UA"/>
        </a:p>
      </dgm:t>
    </dgm:pt>
    <dgm:pt modelId="{5ED1C0F6-4131-4AC3-8146-08994B866747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00B0F0">
            <a:alpha val="88000"/>
          </a:srgbClr>
        </a:solidFill>
        <a:ln w="19050">
          <a:solidFill>
            <a:schemeClr val="tx1">
              <a:alpha val="93000"/>
            </a:schemeClr>
          </a:solidFill>
        </a:ln>
      </dgm:spPr>
      <dgm:t>
        <a:bodyPr/>
        <a:lstStyle/>
        <a:p>
          <a:pPr algn="ctr"/>
          <a:r>
            <a:rPr lang="uk-UA" sz="16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відео- та веб-камери, фотоапарати, мікрофони, музичні синтезатори, графічні планшети (</a:t>
          </a:r>
          <a:r>
            <a:rPr lang="uk-UA" sz="1600" b="1" i="1" kern="120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дигітайзери</a:t>
          </a:r>
          <a:r>
            <a:rPr lang="uk-UA" sz="16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), смартфони і мобільні телефони тощо</a:t>
          </a:r>
          <a:endParaRPr lang="uk-UA" sz="1600" b="1" i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82AE537D-D169-4FCE-98B2-584102C104C9}" type="parTrans" cxnId="{22894DB7-F134-4806-8CEA-E0CEE0E46D06}">
      <dgm:prSet/>
      <dgm:spPr/>
      <dgm:t>
        <a:bodyPr/>
        <a:lstStyle/>
        <a:p>
          <a:endParaRPr lang="uk-UA"/>
        </a:p>
      </dgm:t>
    </dgm:pt>
    <dgm:pt modelId="{5D3CD931-00F8-428B-A90B-915B947891C6}" type="sibTrans" cxnId="{22894DB7-F134-4806-8CEA-E0CEE0E46D06}">
      <dgm:prSet/>
      <dgm:spPr/>
      <dgm:t>
        <a:bodyPr/>
        <a:lstStyle/>
        <a:p>
          <a:endParaRPr lang="uk-UA"/>
        </a:p>
      </dgm:t>
    </dgm:pt>
    <dgm:pt modelId="{037E4E9B-88EC-4365-9E16-52F00440D3E5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00B0F0">
            <a:alpha val="88000"/>
          </a:srgbClr>
        </a:solidFill>
        <a:ln w="19050">
          <a:solidFill>
            <a:schemeClr val="tx1">
              <a:alpha val="93000"/>
            </a:schemeClr>
          </a:solidFill>
        </a:ln>
      </dgm:spPr>
      <dgm:t>
        <a:bodyPr/>
        <a:lstStyle/>
        <a:p>
          <a:pPr algn="ctr"/>
          <a:r>
            <a:rPr lang="uk-UA" sz="16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монітори, цифрові </a:t>
          </a:r>
          <a:r>
            <a:rPr lang="uk-UA" sz="1600" b="1" i="1" kern="120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фоторамки</a:t>
          </a:r>
          <a:r>
            <a:rPr lang="uk-UA" sz="16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, телевізори, аудіо- та відео-програвачі (</a:t>
          </a:r>
          <a:r>
            <a:rPr lang="uk-UA" sz="1600" b="1" i="1" kern="120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плеєри</a:t>
          </a:r>
          <a:r>
            <a:rPr lang="uk-UA" sz="16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), мультимедійні проектори, телефони або навушники, звукові колонки тощо</a:t>
          </a:r>
          <a:endParaRPr lang="uk-UA" sz="1600" b="1" i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1A177856-0D89-483D-A822-79BA143E7485}" type="parTrans" cxnId="{7777CE48-56DD-4400-B0DF-F6D1790A70E9}">
      <dgm:prSet/>
      <dgm:spPr/>
      <dgm:t>
        <a:bodyPr/>
        <a:lstStyle/>
        <a:p>
          <a:endParaRPr lang="uk-UA"/>
        </a:p>
      </dgm:t>
    </dgm:pt>
    <dgm:pt modelId="{647F4076-4A97-49FF-90FD-45678A657397}" type="sibTrans" cxnId="{7777CE48-56DD-4400-B0DF-F6D1790A70E9}">
      <dgm:prSet/>
      <dgm:spPr/>
      <dgm:t>
        <a:bodyPr/>
        <a:lstStyle/>
        <a:p>
          <a:endParaRPr lang="uk-UA"/>
        </a:p>
      </dgm:t>
    </dgm:pt>
    <dgm:pt modelId="{26521318-7E94-4AF1-9996-CC3DA44F1DAF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00B0F0">
            <a:alpha val="88000"/>
          </a:srgbClr>
        </a:solidFill>
        <a:ln w="19050">
          <a:solidFill>
            <a:schemeClr val="tx1">
              <a:alpha val="93000"/>
            </a:schemeClr>
          </a:solidFill>
        </a:ln>
      </dgm:spPr>
      <dgm:t>
        <a:bodyPr/>
        <a:lstStyle/>
        <a:p>
          <a:pPr algn="ctr"/>
          <a:r>
            <a:rPr lang="uk-UA" sz="16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накопичувані на жорстких магнітних дисках, різноманітні типи флеш-карт і оптичних дисків</a:t>
          </a:r>
          <a:endParaRPr lang="uk-UA" sz="1600" b="1" i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7299EB6B-9918-4641-97E2-950D00FF3F7A}" type="parTrans" cxnId="{29124BEE-395D-4489-B951-5A2CF6A0F7EF}">
      <dgm:prSet/>
      <dgm:spPr/>
      <dgm:t>
        <a:bodyPr/>
        <a:lstStyle/>
        <a:p>
          <a:endParaRPr lang="uk-UA"/>
        </a:p>
      </dgm:t>
    </dgm:pt>
    <dgm:pt modelId="{2A03D0AC-0B85-42FE-BA7F-E48BDC6BAB30}" type="sibTrans" cxnId="{29124BEE-395D-4489-B951-5A2CF6A0F7EF}">
      <dgm:prSet/>
      <dgm:spPr/>
      <dgm:t>
        <a:bodyPr/>
        <a:lstStyle/>
        <a:p>
          <a:endParaRPr lang="uk-UA"/>
        </a:p>
      </dgm:t>
    </dgm:pt>
    <dgm:pt modelId="{45531F79-089F-4FBF-B6DD-2ADD65CB6B7D}" type="pres">
      <dgm:prSet presAssocID="{1A24B8CB-7C7F-4A5B-8FE8-1BA06066F98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3C4A8EB4-E622-48CF-85A7-CC34F7C565AD}" type="pres">
      <dgm:prSet presAssocID="{813166CC-FAB4-4348-A01D-4F02B77EA52F}" presName="hierRoot1" presStyleCnt="0"/>
      <dgm:spPr/>
    </dgm:pt>
    <dgm:pt modelId="{905224E6-C73C-489B-9589-220F82BD4F3D}" type="pres">
      <dgm:prSet presAssocID="{813166CC-FAB4-4348-A01D-4F02B77EA52F}" presName="composite" presStyleCnt="0"/>
      <dgm:spPr/>
    </dgm:pt>
    <dgm:pt modelId="{AED2FA21-6220-448E-AF9A-1A309FED6993}" type="pres">
      <dgm:prSet presAssocID="{813166CC-FAB4-4348-A01D-4F02B77EA52F}" presName="image" presStyleLbl="node0" presStyleIdx="0" presStyleCnt="1" custScaleX="134609" custScaleY="119694" custLinFactNeighborX="-81031" custLinFactNeighborY="-3522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AE3C268-33E6-40B2-9C53-FDE186BC9D55}" type="pres">
      <dgm:prSet presAssocID="{813166CC-FAB4-4348-A01D-4F02B77EA52F}" presName="text" presStyleLbl="revTx" presStyleIdx="0" presStyleCnt="7" custScaleX="240158" custScaleY="118487" custLinFactNeighborX="7152" custLinFactNeighborY="-3221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1970BC41-DA77-4722-BAFC-F4F04AFF8E3E}" type="pres">
      <dgm:prSet presAssocID="{813166CC-FAB4-4348-A01D-4F02B77EA52F}" presName="hierChild2" presStyleCnt="0"/>
      <dgm:spPr/>
    </dgm:pt>
    <dgm:pt modelId="{CF50D13E-4368-4205-81BE-DE4E70FCF82D}" type="pres">
      <dgm:prSet presAssocID="{56D5A4F8-4C65-4791-97A8-0D945E2E539B}" presName="Name10" presStyleLbl="parChTrans1D2" presStyleIdx="0" presStyleCnt="3"/>
      <dgm:spPr/>
      <dgm:t>
        <a:bodyPr/>
        <a:lstStyle/>
        <a:p>
          <a:endParaRPr lang="uk-UA"/>
        </a:p>
      </dgm:t>
    </dgm:pt>
    <dgm:pt modelId="{70EC2BF0-B19F-44A9-815C-2182772121E2}" type="pres">
      <dgm:prSet presAssocID="{1B92F6F0-9780-4D7E-8EED-BD0A7E1E86F4}" presName="hierRoot2" presStyleCnt="0"/>
      <dgm:spPr/>
    </dgm:pt>
    <dgm:pt modelId="{1363D01F-6049-46BF-8CB4-C7126A195F89}" type="pres">
      <dgm:prSet presAssocID="{1B92F6F0-9780-4D7E-8EED-BD0A7E1E86F4}" presName="composite2" presStyleCnt="0"/>
      <dgm:spPr/>
    </dgm:pt>
    <dgm:pt modelId="{C0B6C1A2-C120-497B-A1D2-F93DFB4EE048}" type="pres">
      <dgm:prSet presAssocID="{1B92F6F0-9780-4D7E-8EED-BD0A7E1E86F4}" presName="image2" presStyleLbl="node2" presStyleIdx="0" presStyleCnt="3" custScaleX="125534" custScaleY="109233" custLinFactNeighborX="-12410" custLinFactNeighborY="-2388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9FE3A3C7-610C-4AE2-8165-0E72949DD00B}" type="pres">
      <dgm:prSet presAssocID="{1B92F6F0-9780-4D7E-8EED-BD0A7E1E86F4}" presName="text2" presStyleLbl="revTx" presStyleIdx="1" presStyleCnt="7" custScaleX="109737" custScaleY="69911" custLinFactNeighborX="7152" custLinFactNeighborY="-1965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162F280C-D588-41EA-929D-BE77FAB8E7E3}" type="pres">
      <dgm:prSet presAssocID="{1B92F6F0-9780-4D7E-8EED-BD0A7E1E86F4}" presName="hierChild3" presStyleCnt="0"/>
      <dgm:spPr/>
    </dgm:pt>
    <dgm:pt modelId="{450B3976-7D1E-41F8-8D31-60D6B8F4A03D}" type="pres">
      <dgm:prSet presAssocID="{82AE537D-D169-4FCE-98B2-584102C104C9}" presName="Name17" presStyleLbl="parChTrans1D3" presStyleIdx="0" presStyleCnt="3"/>
      <dgm:spPr/>
      <dgm:t>
        <a:bodyPr/>
        <a:lstStyle/>
        <a:p>
          <a:endParaRPr lang="uk-UA"/>
        </a:p>
      </dgm:t>
    </dgm:pt>
    <dgm:pt modelId="{A7F073A1-B99B-490E-B44F-261E3242F3AC}" type="pres">
      <dgm:prSet presAssocID="{5ED1C0F6-4131-4AC3-8146-08994B866747}" presName="hierRoot3" presStyleCnt="0"/>
      <dgm:spPr/>
    </dgm:pt>
    <dgm:pt modelId="{D2759B75-2746-4B14-89FD-04EE33205F2E}" type="pres">
      <dgm:prSet presAssocID="{5ED1C0F6-4131-4AC3-8146-08994B866747}" presName="composite3" presStyleCnt="0"/>
      <dgm:spPr/>
    </dgm:pt>
    <dgm:pt modelId="{4213C4FD-CFC8-46B4-9898-C7BAE4418563}" type="pres">
      <dgm:prSet presAssocID="{5ED1C0F6-4131-4AC3-8146-08994B866747}" presName="image3" presStyleLbl="node3" presStyleIdx="0" presStyleCnt="3" custLinFactNeighborX="-24588" custLinFactNeighborY="-3601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58C72C5-52F8-4A48-8233-3044CB11F561}" type="pres">
      <dgm:prSet presAssocID="{5ED1C0F6-4131-4AC3-8146-08994B866747}" presName="text3" presStyleLbl="revTx" presStyleIdx="2" presStyleCnt="7" custScaleX="125930" custScaleY="319398" custLinFactNeighborY="-2610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496E2AD0-39F3-4365-A6D9-564CC344AE6E}" type="pres">
      <dgm:prSet presAssocID="{5ED1C0F6-4131-4AC3-8146-08994B866747}" presName="hierChild4" presStyleCnt="0"/>
      <dgm:spPr/>
    </dgm:pt>
    <dgm:pt modelId="{D0A02F7F-1337-4FEC-9D75-66A889D3BAB3}" type="pres">
      <dgm:prSet presAssocID="{59DC2ADE-5014-4A36-8A62-61C65788CB8D}" presName="Name10" presStyleLbl="parChTrans1D2" presStyleIdx="1" presStyleCnt="3"/>
      <dgm:spPr/>
      <dgm:t>
        <a:bodyPr/>
        <a:lstStyle/>
        <a:p>
          <a:endParaRPr lang="uk-UA"/>
        </a:p>
      </dgm:t>
    </dgm:pt>
    <dgm:pt modelId="{2ACA3481-9F24-485A-9738-1D14C8021B5C}" type="pres">
      <dgm:prSet presAssocID="{C61A11C3-2FFD-4CA1-8ABF-8420EE099D60}" presName="hierRoot2" presStyleCnt="0"/>
      <dgm:spPr/>
    </dgm:pt>
    <dgm:pt modelId="{D3821BA1-0F69-46D5-955F-82BE35733938}" type="pres">
      <dgm:prSet presAssocID="{C61A11C3-2FFD-4CA1-8ABF-8420EE099D60}" presName="composite2" presStyleCnt="0"/>
      <dgm:spPr/>
    </dgm:pt>
    <dgm:pt modelId="{4CCAB992-7027-4E97-AFC5-94C35D9D97D1}" type="pres">
      <dgm:prSet presAssocID="{C61A11C3-2FFD-4CA1-8ABF-8420EE099D60}" presName="image2" presStyleLbl="node2" presStyleIdx="1" presStyleCnt="3" custLinFactNeighborX="10728" custLinFactNeighborY="-1965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B957FC1-DFB6-4AE2-BABB-348E797C9D9A}" type="pres">
      <dgm:prSet presAssocID="{C61A11C3-2FFD-4CA1-8ABF-8420EE099D60}" presName="text2" presStyleLbl="revTx" presStyleIdx="3" presStyleCnt="7" custScaleX="109737" custScaleY="69911" custLinFactNeighborX="7152" custLinFactNeighborY="-1965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98E99E21-D41A-4450-9AA6-C0D3A9168567}" type="pres">
      <dgm:prSet presAssocID="{C61A11C3-2FFD-4CA1-8ABF-8420EE099D60}" presName="hierChild3" presStyleCnt="0"/>
      <dgm:spPr/>
    </dgm:pt>
    <dgm:pt modelId="{F849D669-CA46-402A-9573-E439763D902D}" type="pres">
      <dgm:prSet presAssocID="{1A177856-0D89-483D-A822-79BA143E7485}" presName="Name17" presStyleLbl="parChTrans1D3" presStyleIdx="1" presStyleCnt="3"/>
      <dgm:spPr/>
      <dgm:t>
        <a:bodyPr/>
        <a:lstStyle/>
        <a:p>
          <a:endParaRPr lang="uk-UA"/>
        </a:p>
      </dgm:t>
    </dgm:pt>
    <dgm:pt modelId="{43EA3424-5625-4BEE-A0E5-AD08AE3FAC4F}" type="pres">
      <dgm:prSet presAssocID="{037E4E9B-88EC-4365-9E16-52F00440D3E5}" presName="hierRoot3" presStyleCnt="0"/>
      <dgm:spPr/>
    </dgm:pt>
    <dgm:pt modelId="{2D10DCAF-F3CE-4A08-99D6-9CF9D1597626}" type="pres">
      <dgm:prSet presAssocID="{037E4E9B-88EC-4365-9E16-52F00440D3E5}" presName="composite3" presStyleCnt="0"/>
      <dgm:spPr/>
    </dgm:pt>
    <dgm:pt modelId="{797AB6E1-6A30-478F-B123-5A200705E6B4}" type="pres">
      <dgm:prSet presAssocID="{037E4E9B-88EC-4365-9E16-52F00440D3E5}" presName="image3" presStyleLbl="node3" presStyleIdx="1" presStyleCnt="3" custLinFactNeighborX="-37800" custLinFactNeighborY="-1406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0B7AF02-B6BA-4283-B6A9-81694DE6EA19}" type="pres">
      <dgm:prSet presAssocID="{037E4E9B-88EC-4365-9E16-52F00440D3E5}" presName="text3" presStyleLbl="revTx" presStyleIdx="4" presStyleCnt="7" custScaleX="128135" custScaleY="350310" custLinFactNeighborY="-2610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C53A70C5-50B1-42EB-B60D-58F468E62E68}" type="pres">
      <dgm:prSet presAssocID="{037E4E9B-88EC-4365-9E16-52F00440D3E5}" presName="hierChild4" presStyleCnt="0"/>
      <dgm:spPr/>
    </dgm:pt>
    <dgm:pt modelId="{E4B6DF75-60CF-4D76-8952-BEE7F9A7955D}" type="pres">
      <dgm:prSet presAssocID="{2DB6D9FD-1E37-4CC4-B165-3BF5AA6DB8CE}" presName="Name10" presStyleLbl="parChTrans1D2" presStyleIdx="2" presStyleCnt="3"/>
      <dgm:spPr/>
      <dgm:t>
        <a:bodyPr/>
        <a:lstStyle/>
        <a:p>
          <a:endParaRPr lang="uk-UA"/>
        </a:p>
      </dgm:t>
    </dgm:pt>
    <dgm:pt modelId="{3A76210F-9322-410B-B852-9548F743A4A3}" type="pres">
      <dgm:prSet presAssocID="{ED31A85F-EF15-4BF8-98F9-4D66CD0EF16D}" presName="hierRoot2" presStyleCnt="0"/>
      <dgm:spPr/>
    </dgm:pt>
    <dgm:pt modelId="{6AC989B4-4A8E-4126-AB37-78237F0660DA}" type="pres">
      <dgm:prSet presAssocID="{ED31A85F-EF15-4BF8-98F9-4D66CD0EF16D}" presName="composite2" presStyleCnt="0"/>
      <dgm:spPr/>
    </dgm:pt>
    <dgm:pt modelId="{4BA8EA31-6A9F-46D8-B734-7BC8A411A1EC}" type="pres">
      <dgm:prSet presAssocID="{ED31A85F-EF15-4BF8-98F9-4D66CD0EF16D}" presName="image2" presStyleLbl="node2" presStyleIdx="2" presStyleCnt="3" custScaleX="115101" custScaleY="103008" custLinFactNeighborX="10728" custLinFactNeighborY="-19652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CB58B3CB-3717-49D0-A1A5-542D0F2BCF3D}" type="pres">
      <dgm:prSet presAssocID="{ED31A85F-EF15-4BF8-98F9-4D66CD0EF16D}" presName="text2" presStyleLbl="revTx" presStyleIdx="5" presStyleCnt="7" custScaleX="109737" custScaleY="69911" custLinFactNeighborY="-1965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3E576C95-A2A8-4942-BD0F-81D601A99FC5}" type="pres">
      <dgm:prSet presAssocID="{ED31A85F-EF15-4BF8-98F9-4D66CD0EF16D}" presName="hierChild3" presStyleCnt="0"/>
      <dgm:spPr/>
    </dgm:pt>
    <dgm:pt modelId="{CBFA6687-2D2B-47AA-987F-2FF10F6262AA}" type="pres">
      <dgm:prSet presAssocID="{7299EB6B-9918-4641-97E2-950D00FF3F7A}" presName="Name17" presStyleLbl="parChTrans1D3" presStyleIdx="2" presStyleCnt="3"/>
      <dgm:spPr/>
      <dgm:t>
        <a:bodyPr/>
        <a:lstStyle/>
        <a:p>
          <a:endParaRPr lang="uk-UA"/>
        </a:p>
      </dgm:t>
    </dgm:pt>
    <dgm:pt modelId="{7266244D-B7BD-4BEE-A27E-F01FEA0F1E18}" type="pres">
      <dgm:prSet presAssocID="{26521318-7E94-4AF1-9996-CC3DA44F1DAF}" presName="hierRoot3" presStyleCnt="0"/>
      <dgm:spPr/>
    </dgm:pt>
    <dgm:pt modelId="{5B87AE59-22DE-4CEA-AA25-74F3D69EB594}" type="pres">
      <dgm:prSet presAssocID="{26521318-7E94-4AF1-9996-CC3DA44F1DAF}" presName="composite3" presStyleCnt="0"/>
      <dgm:spPr/>
    </dgm:pt>
    <dgm:pt modelId="{C76A1760-9B61-4AA2-90CD-9E7581C7F080}" type="pres">
      <dgm:prSet presAssocID="{26521318-7E94-4AF1-9996-CC3DA44F1DAF}" presName="image3" presStyleLbl="node3" presStyleIdx="2" presStyleCnt="3" custLinFactNeighborX="-28646" custLinFactNeighborY="-6562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D38845F-3883-4D87-B661-61AC02D0F042}" type="pres">
      <dgm:prSet presAssocID="{26521318-7E94-4AF1-9996-CC3DA44F1DAF}" presName="text3" presStyleLbl="revTx" presStyleIdx="6" presStyleCnt="7" custScaleX="109944" custScaleY="288479" custLinFactNeighborX="-10764" custLinFactNeighborY="-2745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55C545F4-1EB9-4A90-BD24-B0C93D9640F3}" type="pres">
      <dgm:prSet presAssocID="{26521318-7E94-4AF1-9996-CC3DA44F1DAF}" presName="hierChild4" presStyleCnt="0"/>
      <dgm:spPr/>
    </dgm:pt>
  </dgm:ptLst>
  <dgm:cxnLst>
    <dgm:cxn modelId="{A06C7762-ECE4-4DA9-92CC-AE10288AE37B}" type="presOf" srcId="{82AE537D-D169-4FCE-98B2-584102C104C9}" destId="{450B3976-7D1E-41F8-8D31-60D6B8F4A03D}" srcOrd="0" destOrd="0" presId="urn:microsoft.com/office/officeart/2009/layout/CirclePictureHierarchy"/>
    <dgm:cxn modelId="{22894DB7-F134-4806-8CEA-E0CEE0E46D06}" srcId="{1B92F6F0-9780-4D7E-8EED-BD0A7E1E86F4}" destId="{5ED1C0F6-4131-4AC3-8146-08994B866747}" srcOrd="0" destOrd="0" parTransId="{82AE537D-D169-4FCE-98B2-584102C104C9}" sibTransId="{5D3CD931-00F8-428B-A90B-915B947891C6}"/>
    <dgm:cxn modelId="{85E5382F-DB55-44DC-92E9-6C6D2852C327}" type="presOf" srcId="{1A177856-0D89-483D-A822-79BA143E7485}" destId="{F849D669-CA46-402A-9573-E439763D902D}" srcOrd="0" destOrd="0" presId="urn:microsoft.com/office/officeart/2009/layout/CirclePictureHierarchy"/>
    <dgm:cxn modelId="{CF88F468-26AD-4606-B169-84B8E5F55279}" srcId="{813166CC-FAB4-4348-A01D-4F02B77EA52F}" destId="{ED31A85F-EF15-4BF8-98F9-4D66CD0EF16D}" srcOrd="2" destOrd="0" parTransId="{2DB6D9FD-1E37-4CC4-B165-3BF5AA6DB8CE}" sibTransId="{0534BCE0-9692-471C-9BE7-9228E6FC69CC}"/>
    <dgm:cxn modelId="{77E77FD3-AA25-4EC6-B910-956FD9610689}" type="presOf" srcId="{59DC2ADE-5014-4A36-8A62-61C65788CB8D}" destId="{D0A02F7F-1337-4FEC-9D75-66A889D3BAB3}" srcOrd="0" destOrd="0" presId="urn:microsoft.com/office/officeart/2009/layout/CirclePictureHierarchy"/>
    <dgm:cxn modelId="{1143F1FF-1E46-4BF6-BA2D-79ECF67C7676}" type="presOf" srcId="{26521318-7E94-4AF1-9996-CC3DA44F1DAF}" destId="{ED38845F-3883-4D87-B661-61AC02D0F042}" srcOrd="0" destOrd="0" presId="urn:microsoft.com/office/officeart/2009/layout/CirclePictureHierarchy"/>
    <dgm:cxn modelId="{7777CE48-56DD-4400-B0DF-F6D1790A70E9}" srcId="{C61A11C3-2FFD-4CA1-8ABF-8420EE099D60}" destId="{037E4E9B-88EC-4365-9E16-52F00440D3E5}" srcOrd="0" destOrd="0" parTransId="{1A177856-0D89-483D-A822-79BA143E7485}" sibTransId="{647F4076-4A97-49FF-90FD-45678A657397}"/>
    <dgm:cxn modelId="{3E608109-1712-422D-A1CE-3F5E75468DD3}" srcId="{813166CC-FAB4-4348-A01D-4F02B77EA52F}" destId="{1B92F6F0-9780-4D7E-8EED-BD0A7E1E86F4}" srcOrd="0" destOrd="0" parTransId="{56D5A4F8-4C65-4791-97A8-0D945E2E539B}" sibTransId="{F51AB006-104A-4EAD-BFDC-BA60C226BF44}"/>
    <dgm:cxn modelId="{78204750-5895-4C44-B023-857AA72585A0}" type="presOf" srcId="{5ED1C0F6-4131-4AC3-8146-08994B866747}" destId="{158C72C5-52F8-4A48-8233-3044CB11F561}" srcOrd="0" destOrd="0" presId="urn:microsoft.com/office/officeart/2009/layout/CirclePictureHierarchy"/>
    <dgm:cxn modelId="{809D13E0-F5F9-4B64-9CB6-A96611D4909F}" type="presOf" srcId="{1B92F6F0-9780-4D7E-8EED-BD0A7E1E86F4}" destId="{9FE3A3C7-610C-4AE2-8165-0E72949DD00B}" srcOrd="0" destOrd="0" presId="urn:microsoft.com/office/officeart/2009/layout/CirclePictureHierarchy"/>
    <dgm:cxn modelId="{4E389121-C926-4D82-8C85-D532A40191FC}" type="presOf" srcId="{C61A11C3-2FFD-4CA1-8ABF-8420EE099D60}" destId="{DB957FC1-DFB6-4AE2-BABB-348E797C9D9A}" srcOrd="0" destOrd="0" presId="urn:microsoft.com/office/officeart/2009/layout/CirclePictureHierarchy"/>
    <dgm:cxn modelId="{5A9E737D-F45F-4A03-8D57-A7FAE0A7AF08}" type="presOf" srcId="{813166CC-FAB4-4348-A01D-4F02B77EA52F}" destId="{EAE3C268-33E6-40B2-9C53-FDE186BC9D55}" srcOrd="0" destOrd="0" presId="urn:microsoft.com/office/officeart/2009/layout/CirclePictureHierarchy"/>
    <dgm:cxn modelId="{DCE712AF-9E11-4126-AD75-9FA01766D8DE}" srcId="{1A24B8CB-7C7F-4A5B-8FE8-1BA06066F98B}" destId="{813166CC-FAB4-4348-A01D-4F02B77EA52F}" srcOrd="0" destOrd="0" parTransId="{CD2BC9BF-3B35-4586-9F0C-5B1239B023BE}" sibTransId="{CF87FE29-DF01-47B5-8A21-A7457C79BD86}"/>
    <dgm:cxn modelId="{4F65B6C9-C039-4A7D-B98A-83F781609B39}" type="presOf" srcId="{1A24B8CB-7C7F-4A5B-8FE8-1BA06066F98B}" destId="{45531F79-089F-4FBF-B6DD-2ADD65CB6B7D}" srcOrd="0" destOrd="0" presId="urn:microsoft.com/office/officeart/2009/layout/CirclePictureHierarchy"/>
    <dgm:cxn modelId="{29124BEE-395D-4489-B951-5A2CF6A0F7EF}" srcId="{ED31A85F-EF15-4BF8-98F9-4D66CD0EF16D}" destId="{26521318-7E94-4AF1-9996-CC3DA44F1DAF}" srcOrd="0" destOrd="0" parTransId="{7299EB6B-9918-4641-97E2-950D00FF3F7A}" sibTransId="{2A03D0AC-0B85-42FE-BA7F-E48BDC6BAB30}"/>
    <dgm:cxn modelId="{53F8461D-6045-414A-B9FC-8A3E90AA7BEF}" type="presOf" srcId="{ED31A85F-EF15-4BF8-98F9-4D66CD0EF16D}" destId="{CB58B3CB-3717-49D0-A1A5-542D0F2BCF3D}" srcOrd="0" destOrd="0" presId="urn:microsoft.com/office/officeart/2009/layout/CirclePictureHierarchy"/>
    <dgm:cxn modelId="{9E1D9C60-D90B-405A-8B0E-D7EAFFE91211}" type="presOf" srcId="{037E4E9B-88EC-4365-9E16-52F00440D3E5}" destId="{80B7AF02-B6BA-4283-B6A9-81694DE6EA19}" srcOrd="0" destOrd="0" presId="urn:microsoft.com/office/officeart/2009/layout/CirclePictureHierarchy"/>
    <dgm:cxn modelId="{95B26D69-420C-49CD-A213-81F633E2BB82}" srcId="{813166CC-FAB4-4348-A01D-4F02B77EA52F}" destId="{C61A11C3-2FFD-4CA1-8ABF-8420EE099D60}" srcOrd="1" destOrd="0" parTransId="{59DC2ADE-5014-4A36-8A62-61C65788CB8D}" sibTransId="{FC19D79E-7306-42B2-8802-DF918480C767}"/>
    <dgm:cxn modelId="{4005A1CE-BE93-4A98-8989-E9D5E2B45493}" type="presOf" srcId="{56D5A4F8-4C65-4791-97A8-0D945E2E539B}" destId="{CF50D13E-4368-4205-81BE-DE4E70FCF82D}" srcOrd="0" destOrd="0" presId="urn:microsoft.com/office/officeart/2009/layout/CirclePictureHierarchy"/>
    <dgm:cxn modelId="{DA57DBD2-076A-4D00-935F-394AA59071D2}" type="presOf" srcId="{7299EB6B-9918-4641-97E2-950D00FF3F7A}" destId="{CBFA6687-2D2B-47AA-987F-2FF10F6262AA}" srcOrd="0" destOrd="0" presId="urn:microsoft.com/office/officeart/2009/layout/CirclePictureHierarchy"/>
    <dgm:cxn modelId="{BE13B57C-3AAE-4965-ADE0-1485F8B69A2A}" type="presOf" srcId="{2DB6D9FD-1E37-4CC4-B165-3BF5AA6DB8CE}" destId="{E4B6DF75-60CF-4D76-8952-BEE7F9A7955D}" srcOrd="0" destOrd="0" presId="urn:microsoft.com/office/officeart/2009/layout/CirclePictureHierarchy"/>
    <dgm:cxn modelId="{BED99E1A-6EE3-4C2C-9607-9DA580087BCE}" type="presParOf" srcId="{45531F79-089F-4FBF-B6DD-2ADD65CB6B7D}" destId="{3C4A8EB4-E622-48CF-85A7-CC34F7C565AD}" srcOrd="0" destOrd="0" presId="urn:microsoft.com/office/officeart/2009/layout/CirclePictureHierarchy"/>
    <dgm:cxn modelId="{C8B2D753-CB7B-4435-97DF-07BCF7A3B883}" type="presParOf" srcId="{3C4A8EB4-E622-48CF-85A7-CC34F7C565AD}" destId="{905224E6-C73C-489B-9589-220F82BD4F3D}" srcOrd="0" destOrd="0" presId="urn:microsoft.com/office/officeart/2009/layout/CirclePictureHierarchy"/>
    <dgm:cxn modelId="{B53BB139-FD15-4033-8E84-5726ED0BE7FA}" type="presParOf" srcId="{905224E6-C73C-489B-9589-220F82BD4F3D}" destId="{AED2FA21-6220-448E-AF9A-1A309FED6993}" srcOrd="0" destOrd="0" presId="urn:microsoft.com/office/officeart/2009/layout/CirclePictureHierarchy"/>
    <dgm:cxn modelId="{0B3C11E2-6200-4EAB-82B0-2DF274BCC6DC}" type="presParOf" srcId="{905224E6-C73C-489B-9589-220F82BD4F3D}" destId="{EAE3C268-33E6-40B2-9C53-FDE186BC9D55}" srcOrd="1" destOrd="0" presId="urn:microsoft.com/office/officeart/2009/layout/CirclePictureHierarchy"/>
    <dgm:cxn modelId="{F0C1280E-BB46-47CD-9CAA-5653D866957B}" type="presParOf" srcId="{3C4A8EB4-E622-48CF-85A7-CC34F7C565AD}" destId="{1970BC41-DA77-4722-BAFC-F4F04AFF8E3E}" srcOrd="1" destOrd="0" presId="urn:microsoft.com/office/officeart/2009/layout/CirclePictureHierarchy"/>
    <dgm:cxn modelId="{E9093E28-C77B-4ED1-A1CD-8F3A94722A61}" type="presParOf" srcId="{1970BC41-DA77-4722-BAFC-F4F04AFF8E3E}" destId="{CF50D13E-4368-4205-81BE-DE4E70FCF82D}" srcOrd="0" destOrd="0" presId="urn:microsoft.com/office/officeart/2009/layout/CirclePictureHierarchy"/>
    <dgm:cxn modelId="{73F17288-4907-4EB8-B47F-552E27BA7EB9}" type="presParOf" srcId="{1970BC41-DA77-4722-BAFC-F4F04AFF8E3E}" destId="{70EC2BF0-B19F-44A9-815C-2182772121E2}" srcOrd="1" destOrd="0" presId="urn:microsoft.com/office/officeart/2009/layout/CirclePictureHierarchy"/>
    <dgm:cxn modelId="{94B6719D-A976-45BC-BC7F-41C922FDCA85}" type="presParOf" srcId="{70EC2BF0-B19F-44A9-815C-2182772121E2}" destId="{1363D01F-6049-46BF-8CB4-C7126A195F89}" srcOrd="0" destOrd="0" presId="urn:microsoft.com/office/officeart/2009/layout/CirclePictureHierarchy"/>
    <dgm:cxn modelId="{5C0DE494-CB4D-4A35-B6BD-C8F3293A191B}" type="presParOf" srcId="{1363D01F-6049-46BF-8CB4-C7126A195F89}" destId="{C0B6C1A2-C120-497B-A1D2-F93DFB4EE048}" srcOrd="0" destOrd="0" presId="urn:microsoft.com/office/officeart/2009/layout/CirclePictureHierarchy"/>
    <dgm:cxn modelId="{2CB6746D-FF72-4914-8BB2-CA80A6E4A840}" type="presParOf" srcId="{1363D01F-6049-46BF-8CB4-C7126A195F89}" destId="{9FE3A3C7-610C-4AE2-8165-0E72949DD00B}" srcOrd="1" destOrd="0" presId="urn:microsoft.com/office/officeart/2009/layout/CirclePictureHierarchy"/>
    <dgm:cxn modelId="{78FE9D5D-A9D6-4C4B-B5E4-744FDDEE8665}" type="presParOf" srcId="{70EC2BF0-B19F-44A9-815C-2182772121E2}" destId="{162F280C-D588-41EA-929D-BE77FAB8E7E3}" srcOrd="1" destOrd="0" presId="urn:microsoft.com/office/officeart/2009/layout/CirclePictureHierarchy"/>
    <dgm:cxn modelId="{593DC9A3-6392-4CFC-8C67-5CBBA702642D}" type="presParOf" srcId="{162F280C-D588-41EA-929D-BE77FAB8E7E3}" destId="{450B3976-7D1E-41F8-8D31-60D6B8F4A03D}" srcOrd="0" destOrd="0" presId="urn:microsoft.com/office/officeart/2009/layout/CirclePictureHierarchy"/>
    <dgm:cxn modelId="{CB55CDBD-23DC-4D0B-8A93-58AFFABE0EB2}" type="presParOf" srcId="{162F280C-D588-41EA-929D-BE77FAB8E7E3}" destId="{A7F073A1-B99B-490E-B44F-261E3242F3AC}" srcOrd="1" destOrd="0" presId="urn:microsoft.com/office/officeart/2009/layout/CirclePictureHierarchy"/>
    <dgm:cxn modelId="{79694B0C-B46D-4322-9444-66C7B556B3C0}" type="presParOf" srcId="{A7F073A1-B99B-490E-B44F-261E3242F3AC}" destId="{D2759B75-2746-4B14-89FD-04EE33205F2E}" srcOrd="0" destOrd="0" presId="urn:microsoft.com/office/officeart/2009/layout/CirclePictureHierarchy"/>
    <dgm:cxn modelId="{73CFB4E0-7D8A-43E4-AC30-E7812DCEDDB6}" type="presParOf" srcId="{D2759B75-2746-4B14-89FD-04EE33205F2E}" destId="{4213C4FD-CFC8-46B4-9898-C7BAE4418563}" srcOrd="0" destOrd="0" presId="urn:microsoft.com/office/officeart/2009/layout/CirclePictureHierarchy"/>
    <dgm:cxn modelId="{5F0EC9BE-2254-417E-A869-8379B1A0C85D}" type="presParOf" srcId="{D2759B75-2746-4B14-89FD-04EE33205F2E}" destId="{158C72C5-52F8-4A48-8233-3044CB11F561}" srcOrd="1" destOrd="0" presId="urn:microsoft.com/office/officeart/2009/layout/CirclePictureHierarchy"/>
    <dgm:cxn modelId="{5B9F2313-E698-41A5-9D68-ED2C45FAA212}" type="presParOf" srcId="{A7F073A1-B99B-490E-B44F-261E3242F3AC}" destId="{496E2AD0-39F3-4365-A6D9-564CC344AE6E}" srcOrd="1" destOrd="0" presId="urn:microsoft.com/office/officeart/2009/layout/CirclePictureHierarchy"/>
    <dgm:cxn modelId="{F3A3E919-985E-4126-BDF9-39083AF8E1EA}" type="presParOf" srcId="{1970BC41-DA77-4722-BAFC-F4F04AFF8E3E}" destId="{D0A02F7F-1337-4FEC-9D75-66A889D3BAB3}" srcOrd="2" destOrd="0" presId="urn:microsoft.com/office/officeart/2009/layout/CirclePictureHierarchy"/>
    <dgm:cxn modelId="{9F678166-F330-43D7-87C8-77AE16508A29}" type="presParOf" srcId="{1970BC41-DA77-4722-BAFC-F4F04AFF8E3E}" destId="{2ACA3481-9F24-485A-9738-1D14C8021B5C}" srcOrd="3" destOrd="0" presId="urn:microsoft.com/office/officeart/2009/layout/CirclePictureHierarchy"/>
    <dgm:cxn modelId="{AADD580B-8882-452D-917C-07C5C1F701DB}" type="presParOf" srcId="{2ACA3481-9F24-485A-9738-1D14C8021B5C}" destId="{D3821BA1-0F69-46D5-955F-82BE35733938}" srcOrd="0" destOrd="0" presId="urn:microsoft.com/office/officeart/2009/layout/CirclePictureHierarchy"/>
    <dgm:cxn modelId="{BBA46CBE-DFDD-4DC3-9CAD-CD1742F491D8}" type="presParOf" srcId="{D3821BA1-0F69-46D5-955F-82BE35733938}" destId="{4CCAB992-7027-4E97-AFC5-94C35D9D97D1}" srcOrd="0" destOrd="0" presId="urn:microsoft.com/office/officeart/2009/layout/CirclePictureHierarchy"/>
    <dgm:cxn modelId="{00D3C722-CE9F-4096-B2EF-04E3F0F64771}" type="presParOf" srcId="{D3821BA1-0F69-46D5-955F-82BE35733938}" destId="{DB957FC1-DFB6-4AE2-BABB-348E797C9D9A}" srcOrd="1" destOrd="0" presId="urn:microsoft.com/office/officeart/2009/layout/CirclePictureHierarchy"/>
    <dgm:cxn modelId="{6D3C7D03-F4A0-4725-8C5E-AC96450AB2AA}" type="presParOf" srcId="{2ACA3481-9F24-485A-9738-1D14C8021B5C}" destId="{98E99E21-D41A-4450-9AA6-C0D3A9168567}" srcOrd="1" destOrd="0" presId="urn:microsoft.com/office/officeart/2009/layout/CirclePictureHierarchy"/>
    <dgm:cxn modelId="{F38822E8-F924-4F13-850F-FA2ACE956101}" type="presParOf" srcId="{98E99E21-D41A-4450-9AA6-C0D3A9168567}" destId="{F849D669-CA46-402A-9573-E439763D902D}" srcOrd="0" destOrd="0" presId="urn:microsoft.com/office/officeart/2009/layout/CirclePictureHierarchy"/>
    <dgm:cxn modelId="{41A0EC45-91F2-42A0-9E89-01D1FBD9D4B2}" type="presParOf" srcId="{98E99E21-D41A-4450-9AA6-C0D3A9168567}" destId="{43EA3424-5625-4BEE-A0E5-AD08AE3FAC4F}" srcOrd="1" destOrd="0" presId="urn:microsoft.com/office/officeart/2009/layout/CirclePictureHierarchy"/>
    <dgm:cxn modelId="{EFF35F99-62DB-4CE0-9D59-A0905D246355}" type="presParOf" srcId="{43EA3424-5625-4BEE-A0E5-AD08AE3FAC4F}" destId="{2D10DCAF-F3CE-4A08-99D6-9CF9D1597626}" srcOrd="0" destOrd="0" presId="urn:microsoft.com/office/officeart/2009/layout/CirclePictureHierarchy"/>
    <dgm:cxn modelId="{1D76A3E7-27B5-474A-B332-0F8CB5DAEEDC}" type="presParOf" srcId="{2D10DCAF-F3CE-4A08-99D6-9CF9D1597626}" destId="{797AB6E1-6A30-478F-B123-5A200705E6B4}" srcOrd="0" destOrd="0" presId="urn:microsoft.com/office/officeart/2009/layout/CirclePictureHierarchy"/>
    <dgm:cxn modelId="{AEF88408-410C-4B6D-BE72-FE048FC023B4}" type="presParOf" srcId="{2D10DCAF-F3CE-4A08-99D6-9CF9D1597626}" destId="{80B7AF02-B6BA-4283-B6A9-81694DE6EA19}" srcOrd="1" destOrd="0" presId="urn:microsoft.com/office/officeart/2009/layout/CirclePictureHierarchy"/>
    <dgm:cxn modelId="{D1AD2C80-3063-4D4F-A84B-4620F24B90BA}" type="presParOf" srcId="{43EA3424-5625-4BEE-A0E5-AD08AE3FAC4F}" destId="{C53A70C5-50B1-42EB-B60D-58F468E62E68}" srcOrd="1" destOrd="0" presId="urn:microsoft.com/office/officeart/2009/layout/CirclePictureHierarchy"/>
    <dgm:cxn modelId="{18C59D82-45B1-45AB-A0BE-961850CB466F}" type="presParOf" srcId="{1970BC41-DA77-4722-BAFC-F4F04AFF8E3E}" destId="{E4B6DF75-60CF-4D76-8952-BEE7F9A7955D}" srcOrd="4" destOrd="0" presId="urn:microsoft.com/office/officeart/2009/layout/CirclePictureHierarchy"/>
    <dgm:cxn modelId="{E74AC869-25AF-44FC-8C72-191BAB4A07E7}" type="presParOf" srcId="{1970BC41-DA77-4722-BAFC-F4F04AFF8E3E}" destId="{3A76210F-9322-410B-B852-9548F743A4A3}" srcOrd="5" destOrd="0" presId="urn:microsoft.com/office/officeart/2009/layout/CirclePictureHierarchy"/>
    <dgm:cxn modelId="{440973A0-3EE7-4A7C-B64F-936135CCEDF3}" type="presParOf" srcId="{3A76210F-9322-410B-B852-9548F743A4A3}" destId="{6AC989B4-4A8E-4126-AB37-78237F0660DA}" srcOrd="0" destOrd="0" presId="urn:microsoft.com/office/officeart/2009/layout/CirclePictureHierarchy"/>
    <dgm:cxn modelId="{33411350-94B2-4C55-A308-8986F29B006D}" type="presParOf" srcId="{6AC989B4-4A8E-4126-AB37-78237F0660DA}" destId="{4BA8EA31-6A9F-46D8-B734-7BC8A411A1EC}" srcOrd="0" destOrd="0" presId="urn:microsoft.com/office/officeart/2009/layout/CirclePictureHierarchy"/>
    <dgm:cxn modelId="{A5FEAFBA-22DB-443F-B870-0D2B51446B50}" type="presParOf" srcId="{6AC989B4-4A8E-4126-AB37-78237F0660DA}" destId="{CB58B3CB-3717-49D0-A1A5-542D0F2BCF3D}" srcOrd="1" destOrd="0" presId="urn:microsoft.com/office/officeart/2009/layout/CirclePictureHierarchy"/>
    <dgm:cxn modelId="{5B4EEE57-F826-48B7-8F5C-E6F94A3B3D93}" type="presParOf" srcId="{3A76210F-9322-410B-B852-9548F743A4A3}" destId="{3E576C95-A2A8-4942-BD0F-81D601A99FC5}" srcOrd="1" destOrd="0" presId="urn:microsoft.com/office/officeart/2009/layout/CirclePictureHierarchy"/>
    <dgm:cxn modelId="{494D784D-07D9-4CB8-941C-467D30B47DF5}" type="presParOf" srcId="{3E576C95-A2A8-4942-BD0F-81D601A99FC5}" destId="{CBFA6687-2D2B-47AA-987F-2FF10F6262AA}" srcOrd="0" destOrd="0" presId="urn:microsoft.com/office/officeart/2009/layout/CirclePictureHierarchy"/>
    <dgm:cxn modelId="{66471E0E-1309-4947-AEB0-0770148298D8}" type="presParOf" srcId="{3E576C95-A2A8-4942-BD0F-81D601A99FC5}" destId="{7266244D-B7BD-4BEE-A27E-F01FEA0F1E18}" srcOrd="1" destOrd="0" presId="urn:microsoft.com/office/officeart/2009/layout/CirclePictureHierarchy"/>
    <dgm:cxn modelId="{73FCA643-C110-44C4-B849-F0EFC629EAF2}" type="presParOf" srcId="{7266244D-B7BD-4BEE-A27E-F01FEA0F1E18}" destId="{5B87AE59-22DE-4CEA-AA25-74F3D69EB594}" srcOrd="0" destOrd="0" presId="urn:microsoft.com/office/officeart/2009/layout/CirclePictureHierarchy"/>
    <dgm:cxn modelId="{B99C80E9-7915-4341-AA14-7D38A80165E6}" type="presParOf" srcId="{5B87AE59-22DE-4CEA-AA25-74F3D69EB594}" destId="{C76A1760-9B61-4AA2-90CD-9E7581C7F080}" srcOrd="0" destOrd="0" presId="urn:microsoft.com/office/officeart/2009/layout/CirclePictureHierarchy"/>
    <dgm:cxn modelId="{51AB65E5-AD01-4597-B4B3-EDB6930CF43B}" type="presParOf" srcId="{5B87AE59-22DE-4CEA-AA25-74F3D69EB594}" destId="{ED38845F-3883-4D87-B661-61AC02D0F042}" srcOrd="1" destOrd="0" presId="urn:microsoft.com/office/officeart/2009/layout/CirclePictureHierarchy"/>
    <dgm:cxn modelId="{0A65AFE0-5638-4F37-BE52-5907D0E6B950}" type="presParOf" srcId="{7266244D-B7BD-4BEE-A27E-F01FEA0F1E18}" destId="{55C545F4-1EB9-4A90-BD24-B0C93D9640F3}" srcOrd="1" destOrd="0" presId="urn:microsoft.com/office/officeart/2009/layout/CirclePictureHierarchy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AA9AAC-3ACD-4BCB-B0FD-7C1F4FB0C90A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68037B3-08B3-4C02-84C2-C2192C56265A}">
      <dgm:prSet custT="1"/>
      <dgm:spPr/>
      <dgm:t>
        <a:bodyPr/>
        <a:lstStyle/>
        <a:p>
          <a:r>
            <a:rPr lang="uk-UA" sz="1200" u="none" smtClean="0"/>
            <a:t>Які об'єкти належать до мультимедійних? Наведи приклади.</a:t>
          </a:r>
          <a:endParaRPr lang="uk-UA" sz="1200" u="none"/>
        </a:p>
      </dgm:t>
    </dgm:pt>
    <dgm:pt modelId="{95085C29-9D9E-48D4-996C-7001786C5F62}" type="parTrans" cxnId="{9760055B-5FB0-4201-BA23-4896213CB214}">
      <dgm:prSet/>
      <dgm:spPr/>
      <dgm:t>
        <a:bodyPr/>
        <a:lstStyle/>
        <a:p>
          <a:endParaRPr lang="uk-UA" sz="3200"/>
        </a:p>
      </dgm:t>
    </dgm:pt>
    <dgm:pt modelId="{BD1CB7AE-158E-4B62-BB9A-5A6D91B22DA8}" type="sibTrans" cxnId="{9760055B-5FB0-4201-BA23-4896213CB214}">
      <dgm:prSet/>
      <dgm:spPr/>
      <dgm:t>
        <a:bodyPr/>
        <a:lstStyle/>
        <a:p>
          <a:endParaRPr lang="uk-UA" sz="3200"/>
        </a:p>
      </dgm:t>
    </dgm:pt>
    <dgm:pt modelId="{6BD011FD-EA2B-460D-9BB3-A3E8280A9DB3}">
      <dgm:prSet custT="1"/>
      <dgm:spPr/>
      <dgm:t>
        <a:bodyPr/>
        <a:lstStyle/>
        <a:p>
          <a:r>
            <a:rPr lang="uk-UA" sz="1200" u="none" smtClean="0"/>
            <a:t>Що означає поняття «працювати з об'єктом»? За яких трьох умов на твоєму домашньому комп'ютері можна працювати з мультимедійними об'єктами?</a:t>
          </a:r>
          <a:endParaRPr lang="uk-UA" sz="1200" u="none"/>
        </a:p>
      </dgm:t>
    </dgm:pt>
    <dgm:pt modelId="{E74BB988-8760-49CB-A7C4-1C86B8CC16FA}" type="parTrans" cxnId="{B7D513E3-670B-4B1A-BCE2-51643C2F6102}">
      <dgm:prSet/>
      <dgm:spPr/>
      <dgm:t>
        <a:bodyPr/>
        <a:lstStyle/>
        <a:p>
          <a:endParaRPr lang="uk-UA" sz="3200"/>
        </a:p>
      </dgm:t>
    </dgm:pt>
    <dgm:pt modelId="{6C067CF5-F5E2-4E60-A623-30D171D6B4D3}" type="sibTrans" cxnId="{B7D513E3-670B-4B1A-BCE2-51643C2F6102}">
      <dgm:prSet/>
      <dgm:spPr/>
      <dgm:t>
        <a:bodyPr/>
        <a:lstStyle/>
        <a:p>
          <a:endParaRPr lang="uk-UA" sz="3200"/>
        </a:p>
      </dgm:t>
    </dgm:pt>
    <dgm:pt modelId="{913F3CCA-C429-4251-98CF-3488B66E435F}">
      <dgm:prSet custT="1"/>
      <dgm:spPr/>
      <dgm:t>
        <a:bodyPr/>
        <a:lstStyle/>
        <a:p>
          <a:r>
            <a:rPr lang="uk-UA" sz="1200" u="none" smtClean="0"/>
            <a:t>Наведи прикладе пристроїв введення-виведення мультимедійних відео- та аудіооб'єктів у кабінеті інформатики, у тебе вдома.</a:t>
          </a:r>
          <a:endParaRPr lang="uk-UA" sz="1200" u="none"/>
        </a:p>
      </dgm:t>
    </dgm:pt>
    <dgm:pt modelId="{ED2DDFC8-C405-4D13-B046-8F8DC4D609DE}" type="parTrans" cxnId="{234A5232-6B51-4D39-94C6-1BC172FC4F3B}">
      <dgm:prSet/>
      <dgm:spPr/>
      <dgm:t>
        <a:bodyPr/>
        <a:lstStyle/>
        <a:p>
          <a:endParaRPr lang="uk-UA" sz="3200"/>
        </a:p>
      </dgm:t>
    </dgm:pt>
    <dgm:pt modelId="{B17A581F-173E-4469-8B79-EC1BE005E84E}" type="sibTrans" cxnId="{234A5232-6B51-4D39-94C6-1BC172FC4F3B}">
      <dgm:prSet/>
      <dgm:spPr/>
      <dgm:t>
        <a:bodyPr/>
        <a:lstStyle/>
        <a:p>
          <a:endParaRPr lang="uk-UA" sz="3200"/>
        </a:p>
      </dgm:t>
    </dgm:pt>
    <dgm:pt modelId="{5BC3DC8D-E608-427B-9ADB-DD8A8DA7E18F}">
      <dgm:prSet custT="1"/>
      <dgm:spPr/>
      <dgm:t>
        <a:bodyPr/>
        <a:lstStyle/>
        <a:p>
          <a:r>
            <a:rPr lang="uk-UA" sz="1200" u="none" smtClean="0"/>
            <a:t>Чи можна назвати мультимедійний програвач редактором музики чи відео? Відповідь поясни.</a:t>
          </a:r>
          <a:endParaRPr lang="uk-UA" sz="1200" u="none"/>
        </a:p>
      </dgm:t>
    </dgm:pt>
    <dgm:pt modelId="{9822F387-C9D3-40EE-AF73-CD0828819C67}" type="parTrans" cxnId="{AD040877-4DA4-45CF-A09A-CD73C4887AD7}">
      <dgm:prSet/>
      <dgm:spPr/>
      <dgm:t>
        <a:bodyPr/>
        <a:lstStyle/>
        <a:p>
          <a:endParaRPr lang="uk-UA" sz="3200"/>
        </a:p>
      </dgm:t>
    </dgm:pt>
    <dgm:pt modelId="{DFC181D7-9CED-48D3-BAF0-8F842E284A1E}" type="sibTrans" cxnId="{AD040877-4DA4-45CF-A09A-CD73C4887AD7}">
      <dgm:prSet/>
      <dgm:spPr/>
      <dgm:t>
        <a:bodyPr/>
        <a:lstStyle/>
        <a:p>
          <a:endParaRPr lang="uk-UA" sz="3200"/>
        </a:p>
      </dgm:t>
    </dgm:pt>
    <dgm:pt modelId="{67CBC66A-FCD9-4074-8527-C8E7AC4FA9C3}">
      <dgm:prSet custT="1"/>
      <dgm:spPr/>
      <dgm:t>
        <a:bodyPr/>
        <a:lstStyle/>
        <a:p>
          <a:r>
            <a:rPr lang="uk-UA" sz="1200" u="none" smtClean="0"/>
            <a:t>Як можна перевірити, які програми для відтворення відео та звука вста­новлені на комп'ютері в школі, у тебе вдома?</a:t>
          </a:r>
          <a:endParaRPr lang="uk-UA" sz="1200" u="none"/>
        </a:p>
      </dgm:t>
    </dgm:pt>
    <dgm:pt modelId="{380CF6FE-83B3-483C-B43D-FD633F47A8CE}" type="parTrans" cxnId="{F2FE8C2C-8339-4A3A-900D-DD5E44C8C52E}">
      <dgm:prSet/>
      <dgm:spPr/>
      <dgm:t>
        <a:bodyPr/>
        <a:lstStyle/>
        <a:p>
          <a:endParaRPr lang="uk-UA" sz="3200"/>
        </a:p>
      </dgm:t>
    </dgm:pt>
    <dgm:pt modelId="{C91C6BF4-5633-42AB-A837-03B641444250}" type="sibTrans" cxnId="{F2FE8C2C-8339-4A3A-900D-DD5E44C8C52E}">
      <dgm:prSet/>
      <dgm:spPr/>
      <dgm:t>
        <a:bodyPr/>
        <a:lstStyle/>
        <a:p>
          <a:endParaRPr lang="uk-UA" sz="3200"/>
        </a:p>
      </dgm:t>
    </dgm:pt>
    <dgm:pt modelId="{61E2FC02-4D0B-41E7-9315-4FF8C9DE3E34}">
      <dgm:prSet custT="1"/>
      <dgm:spPr/>
      <dgm:t>
        <a:bodyPr/>
        <a:lstStyle/>
        <a:p>
          <a:r>
            <a:rPr lang="uk-UA" sz="1200" u="none" smtClean="0"/>
            <a:t>Чим схожі та чим відрізняються панелі елементів, які використовують для управління відтворєнням мультимедійних файлів у різних режимах роботи медіапрогравача?</a:t>
          </a:r>
          <a:endParaRPr lang="uk-UA" sz="1200" u="none"/>
        </a:p>
      </dgm:t>
    </dgm:pt>
    <dgm:pt modelId="{A06BD77A-FEA1-4CF8-99C8-61FFAA3DDA97}" type="parTrans" cxnId="{216C6838-D315-4F1D-8003-00EB16C482FF}">
      <dgm:prSet/>
      <dgm:spPr/>
      <dgm:t>
        <a:bodyPr/>
        <a:lstStyle/>
        <a:p>
          <a:endParaRPr lang="uk-UA" sz="3200"/>
        </a:p>
      </dgm:t>
    </dgm:pt>
    <dgm:pt modelId="{F302FCCB-BA1A-41A3-A6F4-31B3EE6F05D1}" type="sibTrans" cxnId="{216C6838-D315-4F1D-8003-00EB16C482FF}">
      <dgm:prSet/>
      <dgm:spPr/>
      <dgm:t>
        <a:bodyPr/>
        <a:lstStyle/>
        <a:p>
          <a:endParaRPr lang="uk-UA" sz="3200"/>
        </a:p>
      </dgm:t>
    </dgm:pt>
    <dgm:pt modelId="{873BA2DA-CC16-4272-B4F8-CE08C6E9A08B}">
      <dgm:prSet custT="1"/>
      <dgm:spPr/>
      <dgm:t>
        <a:bodyPr/>
        <a:lstStyle/>
        <a:p>
          <a:r>
            <a:rPr lang="uk-UA" sz="1200" u="none" smtClean="0"/>
            <a:t>Значення яких властивостей файлів, що містять мультимедійні об'єкти, можна встановити у програмі </a:t>
          </a:r>
          <a:r>
            <a:rPr lang="uk-UA" sz="1200" i="1" u="none" smtClean="0"/>
            <a:t>Звукозаписувач</a:t>
          </a:r>
          <a:r>
            <a:rPr lang="uk-UA" sz="1200" u="none" smtClean="0"/>
            <a:t>?</a:t>
          </a:r>
          <a:endParaRPr lang="uk-UA" sz="1200" u="none"/>
        </a:p>
      </dgm:t>
    </dgm:pt>
    <dgm:pt modelId="{C1B79A97-CF2E-40AE-9DA8-8BB7F81D0CD9}" type="parTrans" cxnId="{A67DC957-13D2-42D6-8354-6236D3F06098}">
      <dgm:prSet/>
      <dgm:spPr/>
      <dgm:t>
        <a:bodyPr/>
        <a:lstStyle/>
        <a:p>
          <a:endParaRPr lang="uk-UA" sz="3200"/>
        </a:p>
      </dgm:t>
    </dgm:pt>
    <dgm:pt modelId="{DE3238F0-65D1-4E1F-9756-D259AE614951}" type="sibTrans" cxnId="{A67DC957-13D2-42D6-8354-6236D3F06098}">
      <dgm:prSet/>
      <dgm:spPr/>
      <dgm:t>
        <a:bodyPr/>
        <a:lstStyle/>
        <a:p>
          <a:endParaRPr lang="uk-UA" sz="3200"/>
        </a:p>
      </dgm:t>
    </dgm:pt>
    <dgm:pt modelId="{F684AB62-FF04-4EB1-A9B4-05C17D81DBDD}" type="pres">
      <dgm:prSet presAssocID="{66AA9AAC-3ACD-4BCB-B0FD-7C1F4FB0C9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938316B-0F3F-4B8B-B1B1-5BED8999B8FF}" type="pres">
      <dgm:prSet presAssocID="{768037B3-08B3-4C02-84C2-C2192C56265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77CA72-C526-4CD3-AA6F-ECA6091BA9D3}" type="pres">
      <dgm:prSet presAssocID="{BD1CB7AE-158E-4B62-BB9A-5A6D91B22DA8}" presName="sibTrans" presStyleCnt="0"/>
      <dgm:spPr/>
    </dgm:pt>
    <dgm:pt modelId="{9FD7C6FA-0499-431E-8C86-7ECF2B7C5E9C}" type="pres">
      <dgm:prSet presAssocID="{6BD011FD-EA2B-460D-9BB3-A3E8280A9DB3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4B279-E9E2-4803-854D-EE617C69D930}" type="pres">
      <dgm:prSet presAssocID="{6C067CF5-F5E2-4E60-A623-30D171D6B4D3}" presName="sibTrans" presStyleCnt="0"/>
      <dgm:spPr/>
    </dgm:pt>
    <dgm:pt modelId="{F73D3340-7E22-4436-A4D2-D15EF05A4BD9}" type="pres">
      <dgm:prSet presAssocID="{913F3CCA-C429-4251-98CF-3488B66E435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9A370-6F0D-4D35-9EF4-FAA54B34E223}" type="pres">
      <dgm:prSet presAssocID="{B17A581F-173E-4469-8B79-EC1BE005E84E}" presName="sibTrans" presStyleCnt="0"/>
      <dgm:spPr/>
    </dgm:pt>
    <dgm:pt modelId="{62FE6E73-3250-42AF-9E74-CAFA426197F5}" type="pres">
      <dgm:prSet presAssocID="{5BC3DC8D-E608-427B-9ADB-DD8A8DA7E18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D8D984-88A0-4CB7-8036-2E2D763D9CE0}" type="pres">
      <dgm:prSet presAssocID="{DFC181D7-9CED-48D3-BAF0-8F842E284A1E}" presName="sibTrans" presStyleCnt="0"/>
      <dgm:spPr/>
    </dgm:pt>
    <dgm:pt modelId="{5A60C143-B317-4A5D-8036-4B412FDF8B35}" type="pres">
      <dgm:prSet presAssocID="{67CBC66A-FCD9-4074-8527-C8E7AC4FA9C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176821-711F-4C74-B6F5-12239C1A8CD6}" type="pres">
      <dgm:prSet presAssocID="{C91C6BF4-5633-42AB-A837-03B641444250}" presName="sibTrans" presStyleCnt="0"/>
      <dgm:spPr/>
    </dgm:pt>
    <dgm:pt modelId="{CC6D4126-1EF1-44EB-B75A-FFC6C66D4DBC}" type="pres">
      <dgm:prSet presAssocID="{61E2FC02-4D0B-41E7-9315-4FF8C9DE3E3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8AB3B3-657D-46C9-9DA6-6435D84183B7}" type="pres">
      <dgm:prSet presAssocID="{F302FCCB-BA1A-41A3-A6F4-31B3EE6F05D1}" presName="sibTrans" presStyleCnt="0"/>
      <dgm:spPr/>
    </dgm:pt>
    <dgm:pt modelId="{9CD75E5D-04E6-446E-83B7-AB3F10686CAA}" type="pres">
      <dgm:prSet presAssocID="{873BA2DA-CC16-4272-B4F8-CE08C6E9A08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6C6838-D315-4F1D-8003-00EB16C482FF}" srcId="{66AA9AAC-3ACD-4BCB-B0FD-7C1F4FB0C90A}" destId="{61E2FC02-4D0B-41E7-9315-4FF8C9DE3E34}" srcOrd="5" destOrd="0" parTransId="{A06BD77A-FEA1-4CF8-99C8-61FFAA3DDA97}" sibTransId="{F302FCCB-BA1A-41A3-A6F4-31B3EE6F05D1}"/>
    <dgm:cxn modelId="{EC8F1565-02DB-4E77-BF87-81CFEE12451C}" type="presOf" srcId="{67CBC66A-FCD9-4074-8527-C8E7AC4FA9C3}" destId="{5A60C143-B317-4A5D-8036-4B412FDF8B35}" srcOrd="0" destOrd="0" presId="urn:microsoft.com/office/officeart/2005/8/layout/hList6"/>
    <dgm:cxn modelId="{BAAA93BD-4D1C-47E7-90CE-3DEC455594FA}" type="presOf" srcId="{6BD011FD-EA2B-460D-9BB3-A3E8280A9DB3}" destId="{9FD7C6FA-0499-431E-8C86-7ECF2B7C5E9C}" srcOrd="0" destOrd="0" presId="urn:microsoft.com/office/officeart/2005/8/layout/hList6"/>
    <dgm:cxn modelId="{72116680-69D1-4047-93BC-8F88106E9FB1}" type="presOf" srcId="{768037B3-08B3-4C02-84C2-C2192C56265A}" destId="{5938316B-0F3F-4B8B-B1B1-5BED8999B8FF}" srcOrd="0" destOrd="0" presId="urn:microsoft.com/office/officeart/2005/8/layout/hList6"/>
    <dgm:cxn modelId="{77001265-70DD-4D8F-A852-4E0AC94338AB}" type="presOf" srcId="{66AA9AAC-3ACD-4BCB-B0FD-7C1F4FB0C90A}" destId="{F684AB62-FF04-4EB1-A9B4-05C17D81DBDD}" srcOrd="0" destOrd="0" presId="urn:microsoft.com/office/officeart/2005/8/layout/hList6"/>
    <dgm:cxn modelId="{9760055B-5FB0-4201-BA23-4896213CB214}" srcId="{66AA9AAC-3ACD-4BCB-B0FD-7C1F4FB0C90A}" destId="{768037B3-08B3-4C02-84C2-C2192C56265A}" srcOrd="0" destOrd="0" parTransId="{95085C29-9D9E-48D4-996C-7001786C5F62}" sibTransId="{BD1CB7AE-158E-4B62-BB9A-5A6D91B22DA8}"/>
    <dgm:cxn modelId="{B7D513E3-670B-4B1A-BCE2-51643C2F6102}" srcId="{66AA9AAC-3ACD-4BCB-B0FD-7C1F4FB0C90A}" destId="{6BD011FD-EA2B-460D-9BB3-A3E8280A9DB3}" srcOrd="1" destOrd="0" parTransId="{E74BB988-8760-49CB-A7C4-1C86B8CC16FA}" sibTransId="{6C067CF5-F5E2-4E60-A623-30D171D6B4D3}"/>
    <dgm:cxn modelId="{BFB50473-0514-4018-9F90-DFB573705EC3}" type="presOf" srcId="{5BC3DC8D-E608-427B-9ADB-DD8A8DA7E18F}" destId="{62FE6E73-3250-42AF-9E74-CAFA426197F5}" srcOrd="0" destOrd="0" presId="urn:microsoft.com/office/officeart/2005/8/layout/hList6"/>
    <dgm:cxn modelId="{F2FE8C2C-8339-4A3A-900D-DD5E44C8C52E}" srcId="{66AA9AAC-3ACD-4BCB-B0FD-7C1F4FB0C90A}" destId="{67CBC66A-FCD9-4074-8527-C8E7AC4FA9C3}" srcOrd="4" destOrd="0" parTransId="{380CF6FE-83B3-483C-B43D-FD633F47A8CE}" sibTransId="{C91C6BF4-5633-42AB-A837-03B641444250}"/>
    <dgm:cxn modelId="{B9244ED5-F6F0-48D3-AE41-52EBFB152DFE}" type="presOf" srcId="{873BA2DA-CC16-4272-B4F8-CE08C6E9A08B}" destId="{9CD75E5D-04E6-446E-83B7-AB3F10686CAA}" srcOrd="0" destOrd="0" presId="urn:microsoft.com/office/officeart/2005/8/layout/hList6"/>
    <dgm:cxn modelId="{5C05B013-3AB6-4721-88DB-38D09A323B48}" type="presOf" srcId="{61E2FC02-4D0B-41E7-9315-4FF8C9DE3E34}" destId="{CC6D4126-1EF1-44EB-B75A-FFC6C66D4DBC}" srcOrd="0" destOrd="0" presId="urn:microsoft.com/office/officeart/2005/8/layout/hList6"/>
    <dgm:cxn modelId="{A67DC957-13D2-42D6-8354-6236D3F06098}" srcId="{66AA9AAC-3ACD-4BCB-B0FD-7C1F4FB0C90A}" destId="{873BA2DA-CC16-4272-B4F8-CE08C6E9A08B}" srcOrd="6" destOrd="0" parTransId="{C1B79A97-CF2E-40AE-9DA8-8BB7F81D0CD9}" sibTransId="{DE3238F0-65D1-4E1F-9756-D259AE614951}"/>
    <dgm:cxn modelId="{AD040877-4DA4-45CF-A09A-CD73C4887AD7}" srcId="{66AA9AAC-3ACD-4BCB-B0FD-7C1F4FB0C90A}" destId="{5BC3DC8D-E608-427B-9ADB-DD8A8DA7E18F}" srcOrd="3" destOrd="0" parTransId="{9822F387-C9D3-40EE-AF73-CD0828819C67}" sibTransId="{DFC181D7-9CED-48D3-BAF0-8F842E284A1E}"/>
    <dgm:cxn modelId="{234A5232-6B51-4D39-94C6-1BC172FC4F3B}" srcId="{66AA9AAC-3ACD-4BCB-B0FD-7C1F4FB0C90A}" destId="{913F3CCA-C429-4251-98CF-3488B66E435F}" srcOrd="2" destOrd="0" parTransId="{ED2DDFC8-C405-4D13-B046-8F8DC4D609DE}" sibTransId="{B17A581F-173E-4469-8B79-EC1BE005E84E}"/>
    <dgm:cxn modelId="{885B1A1E-8FBD-4319-9994-D85C079EA097}" type="presOf" srcId="{913F3CCA-C429-4251-98CF-3488B66E435F}" destId="{F73D3340-7E22-4436-A4D2-D15EF05A4BD9}" srcOrd="0" destOrd="0" presId="urn:microsoft.com/office/officeart/2005/8/layout/hList6"/>
    <dgm:cxn modelId="{FEF385EB-BCFA-4F8F-B3AF-FBA698C010FE}" type="presParOf" srcId="{F684AB62-FF04-4EB1-A9B4-05C17D81DBDD}" destId="{5938316B-0F3F-4B8B-B1B1-5BED8999B8FF}" srcOrd="0" destOrd="0" presId="urn:microsoft.com/office/officeart/2005/8/layout/hList6"/>
    <dgm:cxn modelId="{140A2F91-E336-42C0-9DE1-7457D88B2392}" type="presParOf" srcId="{F684AB62-FF04-4EB1-A9B4-05C17D81DBDD}" destId="{BC77CA72-C526-4CD3-AA6F-ECA6091BA9D3}" srcOrd="1" destOrd="0" presId="urn:microsoft.com/office/officeart/2005/8/layout/hList6"/>
    <dgm:cxn modelId="{D8F81A1E-1086-4BAB-81B2-19283D24EB53}" type="presParOf" srcId="{F684AB62-FF04-4EB1-A9B4-05C17D81DBDD}" destId="{9FD7C6FA-0499-431E-8C86-7ECF2B7C5E9C}" srcOrd="2" destOrd="0" presId="urn:microsoft.com/office/officeart/2005/8/layout/hList6"/>
    <dgm:cxn modelId="{2A3B0741-D3A6-4687-ABFC-C3C190A83D48}" type="presParOf" srcId="{F684AB62-FF04-4EB1-A9B4-05C17D81DBDD}" destId="{C184B279-E9E2-4803-854D-EE617C69D930}" srcOrd="3" destOrd="0" presId="urn:microsoft.com/office/officeart/2005/8/layout/hList6"/>
    <dgm:cxn modelId="{2DE05ED2-04B9-4DBB-8385-F19C2F0D3C9E}" type="presParOf" srcId="{F684AB62-FF04-4EB1-A9B4-05C17D81DBDD}" destId="{F73D3340-7E22-4436-A4D2-D15EF05A4BD9}" srcOrd="4" destOrd="0" presId="urn:microsoft.com/office/officeart/2005/8/layout/hList6"/>
    <dgm:cxn modelId="{A9194728-34B0-4A54-8026-A052DBDCA206}" type="presParOf" srcId="{F684AB62-FF04-4EB1-A9B4-05C17D81DBDD}" destId="{50A9A370-6F0D-4D35-9EF4-FAA54B34E223}" srcOrd="5" destOrd="0" presId="urn:microsoft.com/office/officeart/2005/8/layout/hList6"/>
    <dgm:cxn modelId="{0EE89124-1EC5-428D-8AAC-B5DBD2DEC946}" type="presParOf" srcId="{F684AB62-FF04-4EB1-A9B4-05C17D81DBDD}" destId="{62FE6E73-3250-42AF-9E74-CAFA426197F5}" srcOrd="6" destOrd="0" presId="urn:microsoft.com/office/officeart/2005/8/layout/hList6"/>
    <dgm:cxn modelId="{9E8D98EB-F961-42C7-888B-1A4D8EFC4FE6}" type="presParOf" srcId="{F684AB62-FF04-4EB1-A9B4-05C17D81DBDD}" destId="{C1D8D984-88A0-4CB7-8036-2E2D763D9CE0}" srcOrd="7" destOrd="0" presId="urn:microsoft.com/office/officeart/2005/8/layout/hList6"/>
    <dgm:cxn modelId="{9E6A3953-8B3F-4A5C-962D-B234225FCF6A}" type="presParOf" srcId="{F684AB62-FF04-4EB1-A9B4-05C17D81DBDD}" destId="{5A60C143-B317-4A5D-8036-4B412FDF8B35}" srcOrd="8" destOrd="0" presId="urn:microsoft.com/office/officeart/2005/8/layout/hList6"/>
    <dgm:cxn modelId="{C0528911-6D4F-43C0-9B59-466C9479EF8F}" type="presParOf" srcId="{F684AB62-FF04-4EB1-A9B4-05C17D81DBDD}" destId="{08176821-711F-4C74-B6F5-12239C1A8CD6}" srcOrd="9" destOrd="0" presId="urn:microsoft.com/office/officeart/2005/8/layout/hList6"/>
    <dgm:cxn modelId="{192B3BCA-4508-4425-8D6A-1447AFA8A1DB}" type="presParOf" srcId="{F684AB62-FF04-4EB1-A9B4-05C17D81DBDD}" destId="{CC6D4126-1EF1-44EB-B75A-FFC6C66D4DBC}" srcOrd="10" destOrd="0" presId="urn:microsoft.com/office/officeart/2005/8/layout/hList6"/>
    <dgm:cxn modelId="{FBD58319-A6FC-4850-816F-A01ED17380ED}" type="presParOf" srcId="{F684AB62-FF04-4EB1-A9B4-05C17D81DBDD}" destId="{0F8AB3B3-657D-46C9-9DA6-6435D84183B7}" srcOrd="11" destOrd="0" presId="urn:microsoft.com/office/officeart/2005/8/layout/hList6"/>
    <dgm:cxn modelId="{98D4415C-1F89-4E2B-9253-0B268C5552D0}" type="presParOf" srcId="{F684AB62-FF04-4EB1-A9B4-05C17D81DBDD}" destId="{9CD75E5D-04E6-446E-83B7-AB3F10686CAA}" srcOrd="1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554583-BE1E-42D1-BE23-6C991BFA629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169A7FF-8A3D-41BE-B0A3-822DB42F7356}">
      <dgm:prSet/>
      <dgm:spPr/>
      <dgm:t>
        <a:bodyPr/>
        <a:lstStyle/>
        <a:p>
          <a:r>
            <a:rPr lang="uk-UA" dirty="0" smtClean="0"/>
            <a:t>Я можу пояснити, що таке мультимедіа.</a:t>
          </a:r>
          <a:endParaRPr lang="uk-UA" dirty="0"/>
        </a:p>
      </dgm:t>
    </dgm:pt>
    <dgm:pt modelId="{01750EC6-9287-45C3-932A-75542CDB09AE}" type="parTrans" cxnId="{BB5964A5-D8A9-41BF-95EF-2CA1CF97DF1B}">
      <dgm:prSet/>
      <dgm:spPr/>
      <dgm:t>
        <a:bodyPr/>
        <a:lstStyle/>
        <a:p>
          <a:endParaRPr lang="uk-UA"/>
        </a:p>
      </dgm:t>
    </dgm:pt>
    <dgm:pt modelId="{F222B843-EE7B-4B03-BC57-9DBEE787DB16}" type="sibTrans" cxnId="{BB5964A5-D8A9-41BF-95EF-2CA1CF97DF1B}">
      <dgm:prSet/>
      <dgm:spPr/>
      <dgm:t>
        <a:bodyPr/>
        <a:lstStyle/>
        <a:p>
          <a:endParaRPr lang="uk-UA"/>
        </a:p>
      </dgm:t>
    </dgm:pt>
    <dgm:pt modelId="{C257E4FA-8B9B-4051-A682-B6D46E563830}">
      <dgm:prSet/>
      <dgm:spPr/>
      <dgm:t>
        <a:bodyPr/>
        <a:lstStyle/>
        <a:p>
          <a:r>
            <a:rPr lang="uk-UA" dirty="0" smtClean="0"/>
            <a:t>Я можу навести приклади застосування мультимедіа вдома й у школі.</a:t>
          </a:r>
          <a:endParaRPr lang="uk-UA" dirty="0"/>
        </a:p>
      </dgm:t>
    </dgm:pt>
    <dgm:pt modelId="{1A2F0B78-1BE7-4599-A1A6-A4E3719A7EF5}" type="parTrans" cxnId="{FA2FA4F7-9A5F-4180-8EB8-7C84058FBE70}">
      <dgm:prSet/>
      <dgm:spPr/>
      <dgm:t>
        <a:bodyPr/>
        <a:lstStyle/>
        <a:p>
          <a:endParaRPr lang="uk-UA"/>
        </a:p>
      </dgm:t>
    </dgm:pt>
    <dgm:pt modelId="{94DA3992-C91E-4176-B598-FC893BB34802}" type="sibTrans" cxnId="{FA2FA4F7-9A5F-4180-8EB8-7C84058FBE70}">
      <dgm:prSet/>
      <dgm:spPr/>
      <dgm:t>
        <a:bodyPr/>
        <a:lstStyle/>
        <a:p>
          <a:endParaRPr lang="uk-UA"/>
        </a:p>
      </dgm:t>
    </dgm:pt>
    <dgm:pt modelId="{F0278ACE-DC8E-4C61-AD6E-7B24735F5352}">
      <dgm:prSet/>
      <dgm:spPr/>
      <dgm:t>
        <a:bodyPr/>
        <a:lstStyle/>
        <a:p>
          <a:r>
            <a:rPr lang="uk-UA" i="1" dirty="0" smtClean="0"/>
            <a:t>Я</a:t>
          </a:r>
          <a:r>
            <a:rPr lang="uk-UA" dirty="0" smtClean="0"/>
            <a:t> знаю, що для роботи з мультимедійними об'єктами потрібні спеціальні комп'ютерні програми.</a:t>
          </a:r>
          <a:endParaRPr lang="uk-UA" dirty="0"/>
        </a:p>
      </dgm:t>
    </dgm:pt>
    <dgm:pt modelId="{E3217C2E-579D-4BA4-8DC2-751B6ADC77CD}" type="parTrans" cxnId="{041F61BB-9DD1-4273-B229-BA6CC4752898}">
      <dgm:prSet/>
      <dgm:spPr/>
      <dgm:t>
        <a:bodyPr/>
        <a:lstStyle/>
        <a:p>
          <a:endParaRPr lang="uk-UA"/>
        </a:p>
      </dgm:t>
    </dgm:pt>
    <dgm:pt modelId="{37D82BE0-3380-47BE-8E70-43773B5C1671}" type="sibTrans" cxnId="{041F61BB-9DD1-4273-B229-BA6CC4752898}">
      <dgm:prSet/>
      <dgm:spPr/>
      <dgm:t>
        <a:bodyPr/>
        <a:lstStyle/>
        <a:p>
          <a:endParaRPr lang="uk-UA"/>
        </a:p>
      </dgm:t>
    </dgm:pt>
    <dgm:pt modelId="{65494DCC-1A73-4058-9A43-BB2F6681D433}">
      <dgm:prSet/>
      <dgm:spPr/>
      <dgm:t>
        <a:bodyPr/>
        <a:lstStyle/>
        <a:p>
          <a:r>
            <a:rPr lang="uk-UA" dirty="0" smtClean="0"/>
            <a:t>Я розумію, для чого застосовують мультимедійні програвачі. Я знаю назви пристроїв введення-виведення мультимедійних </a:t>
          </a:r>
          <a:r>
            <a:rPr lang="uk-UA" dirty="0" err="1" smtClean="0"/>
            <a:t>відео-</a:t>
          </a:r>
          <a:r>
            <a:rPr lang="uk-UA" dirty="0" smtClean="0"/>
            <a:t> та аудіо об'єктів.</a:t>
          </a:r>
          <a:endParaRPr lang="uk-UA" dirty="0"/>
        </a:p>
      </dgm:t>
    </dgm:pt>
    <dgm:pt modelId="{8F43BF2C-945D-4EC7-9ED0-E172B5EB5F84}" type="parTrans" cxnId="{E22F5860-0586-476D-B0A3-8097B6A9CEAF}">
      <dgm:prSet/>
      <dgm:spPr/>
      <dgm:t>
        <a:bodyPr/>
        <a:lstStyle/>
        <a:p>
          <a:endParaRPr lang="uk-UA"/>
        </a:p>
      </dgm:t>
    </dgm:pt>
    <dgm:pt modelId="{F9738878-B773-4F94-A07B-F166732DDE4E}" type="sibTrans" cxnId="{E22F5860-0586-476D-B0A3-8097B6A9CEAF}">
      <dgm:prSet/>
      <dgm:spPr/>
      <dgm:t>
        <a:bodyPr/>
        <a:lstStyle/>
        <a:p>
          <a:endParaRPr lang="uk-UA"/>
        </a:p>
      </dgm:t>
    </dgm:pt>
    <dgm:pt modelId="{6CC62882-4634-4759-A086-649DE1D85137}">
      <dgm:prSet/>
      <dgm:spPr/>
      <dgm:t>
        <a:bodyPr/>
        <a:lstStyle/>
        <a:p>
          <a:r>
            <a:rPr lang="uk-UA" dirty="0" smtClean="0"/>
            <a:t>Я вмію копіювати мультимедійні об'єкти з фотокамер, мобіль­них пристроїв на комп'ютер.</a:t>
          </a:r>
          <a:endParaRPr lang="uk-UA" dirty="0"/>
        </a:p>
      </dgm:t>
    </dgm:pt>
    <dgm:pt modelId="{8D831798-8FDC-4DBE-AD38-78A35C70E7B1}" type="parTrans" cxnId="{CFECBCBB-6398-43A8-893F-03F8F47FE04E}">
      <dgm:prSet/>
      <dgm:spPr/>
      <dgm:t>
        <a:bodyPr/>
        <a:lstStyle/>
        <a:p>
          <a:endParaRPr lang="uk-UA"/>
        </a:p>
      </dgm:t>
    </dgm:pt>
    <dgm:pt modelId="{6DDE707B-83EA-4651-A76E-3A892AD92779}" type="sibTrans" cxnId="{CFECBCBB-6398-43A8-893F-03F8F47FE04E}">
      <dgm:prSet/>
      <dgm:spPr/>
      <dgm:t>
        <a:bodyPr/>
        <a:lstStyle/>
        <a:p>
          <a:endParaRPr lang="uk-UA"/>
        </a:p>
      </dgm:t>
    </dgm:pt>
    <dgm:pt modelId="{5D525213-FCC6-4937-A8DF-43FC737367C6}">
      <dgm:prSet/>
      <dgm:spPr/>
      <dgm:t>
        <a:bodyPr/>
        <a:lstStyle/>
        <a:p>
          <a:r>
            <a:rPr lang="uk-UA" dirty="0" smtClean="0"/>
            <a:t>Я можу переглядати та прослуховувати мультимедійні об'єкти на комп'ютері за допомогою мультимедійного програвача.</a:t>
          </a:r>
          <a:endParaRPr lang="uk-UA" dirty="0"/>
        </a:p>
      </dgm:t>
    </dgm:pt>
    <dgm:pt modelId="{7420988B-BF00-4F25-A7CE-FB683D848284}" type="parTrans" cxnId="{59AE6E6A-A363-4C36-8BE1-E67538507A76}">
      <dgm:prSet/>
      <dgm:spPr/>
      <dgm:t>
        <a:bodyPr/>
        <a:lstStyle/>
        <a:p>
          <a:endParaRPr lang="uk-UA"/>
        </a:p>
      </dgm:t>
    </dgm:pt>
    <dgm:pt modelId="{DF8C5BA1-A1C3-407D-92D2-603069D124D9}" type="sibTrans" cxnId="{59AE6E6A-A363-4C36-8BE1-E67538507A76}">
      <dgm:prSet/>
      <dgm:spPr/>
      <dgm:t>
        <a:bodyPr/>
        <a:lstStyle/>
        <a:p>
          <a:endParaRPr lang="uk-UA"/>
        </a:p>
      </dgm:t>
    </dgm:pt>
    <dgm:pt modelId="{06767E55-1905-429C-A443-CE2E76865450}">
      <dgm:prSet/>
      <dgm:spPr/>
      <dgm:t>
        <a:bodyPr/>
        <a:lstStyle/>
        <a:p>
          <a:endParaRPr lang="uk-UA" dirty="0"/>
        </a:p>
      </dgm:t>
    </dgm:pt>
    <dgm:pt modelId="{D42C8943-585B-4F96-930D-23A68F98F64B}" type="parTrans" cxnId="{DC5D35B1-6EB6-4F90-999F-2A99687B730C}">
      <dgm:prSet/>
      <dgm:spPr/>
      <dgm:t>
        <a:bodyPr/>
        <a:lstStyle/>
        <a:p>
          <a:endParaRPr lang="uk-UA"/>
        </a:p>
      </dgm:t>
    </dgm:pt>
    <dgm:pt modelId="{47E84611-FC0C-4C61-B0F4-B80CA92DFC1C}" type="sibTrans" cxnId="{DC5D35B1-6EB6-4F90-999F-2A99687B730C}">
      <dgm:prSet/>
      <dgm:spPr/>
      <dgm:t>
        <a:bodyPr/>
        <a:lstStyle/>
        <a:p>
          <a:endParaRPr lang="uk-UA"/>
        </a:p>
      </dgm:t>
    </dgm:pt>
    <dgm:pt modelId="{35BEDD61-2608-444D-9F9F-5740E6F769E3}">
      <dgm:prSet/>
      <dgm:spPr/>
      <dgm:t>
        <a:bodyPr/>
        <a:lstStyle/>
        <a:p>
          <a:endParaRPr lang="uk-UA"/>
        </a:p>
      </dgm:t>
    </dgm:pt>
    <dgm:pt modelId="{0168E18C-163A-4B23-90DC-71564B8D0340}" type="parTrans" cxnId="{D610E64E-04D1-43D2-AAB3-4689A41C594B}">
      <dgm:prSet/>
      <dgm:spPr/>
      <dgm:t>
        <a:bodyPr/>
        <a:lstStyle/>
        <a:p>
          <a:endParaRPr lang="uk-UA"/>
        </a:p>
      </dgm:t>
    </dgm:pt>
    <dgm:pt modelId="{DB7DBCD6-1744-4B2D-8B66-D7541CC510F7}" type="sibTrans" cxnId="{D610E64E-04D1-43D2-AAB3-4689A41C594B}">
      <dgm:prSet/>
      <dgm:spPr/>
      <dgm:t>
        <a:bodyPr/>
        <a:lstStyle/>
        <a:p>
          <a:endParaRPr lang="uk-UA"/>
        </a:p>
      </dgm:t>
    </dgm:pt>
    <dgm:pt modelId="{740CAE03-2BD6-4DFF-9D55-9AB1AC6D6D8C}">
      <dgm:prSet/>
      <dgm:spPr/>
      <dgm:t>
        <a:bodyPr/>
        <a:lstStyle/>
        <a:p>
          <a:endParaRPr lang="uk-UA" dirty="0"/>
        </a:p>
      </dgm:t>
    </dgm:pt>
    <dgm:pt modelId="{97A193F1-4EBF-4211-A8E7-0685B29D34DE}" type="parTrans" cxnId="{C9975932-8326-4050-8BE4-D98109A44184}">
      <dgm:prSet/>
      <dgm:spPr/>
      <dgm:t>
        <a:bodyPr/>
        <a:lstStyle/>
        <a:p>
          <a:endParaRPr lang="uk-UA"/>
        </a:p>
      </dgm:t>
    </dgm:pt>
    <dgm:pt modelId="{A505CDB9-C80D-4F83-B231-61F409CF5141}" type="sibTrans" cxnId="{C9975932-8326-4050-8BE4-D98109A44184}">
      <dgm:prSet/>
      <dgm:spPr/>
      <dgm:t>
        <a:bodyPr/>
        <a:lstStyle/>
        <a:p>
          <a:endParaRPr lang="uk-UA"/>
        </a:p>
      </dgm:t>
    </dgm:pt>
    <dgm:pt modelId="{7F43EC87-D8F4-4F91-8592-E1477B5BFA8B}">
      <dgm:prSet/>
      <dgm:spPr/>
      <dgm:t>
        <a:bodyPr/>
        <a:lstStyle/>
        <a:p>
          <a:endParaRPr lang="uk-UA" dirty="0"/>
        </a:p>
      </dgm:t>
    </dgm:pt>
    <dgm:pt modelId="{9705AFBE-791B-4AEA-A257-6506E75344E3}" type="parTrans" cxnId="{E865C935-0931-4F60-8CA3-A3F51FD193A6}">
      <dgm:prSet/>
      <dgm:spPr/>
      <dgm:t>
        <a:bodyPr/>
        <a:lstStyle/>
        <a:p>
          <a:endParaRPr lang="uk-UA"/>
        </a:p>
      </dgm:t>
    </dgm:pt>
    <dgm:pt modelId="{3C8E34CE-3ADB-42DB-BE28-8782E31DB961}" type="sibTrans" cxnId="{E865C935-0931-4F60-8CA3-A3F51FD193A6}">
      <dgm:prSet/>
      <dgm:spPr/>
      <dgm:t>
        <a:bodyPr/>
        <a:lstStyle/>
        <a:p>
          <a:endParaRPr lang="uk-UA"/>
        </a:p>
      </dgm:t>
    </dgm:pt>
    <dgm:pt modelId="{088F8422-CC56-412B-8774-A96F0D3592A4}">
      <dgm:prSet/>
      <dgm:spPr/>
      <dgm:t>
        <a:bodyPr/>
        <a:lstStyle/>
        <a:p>
          <a:endParaRPr lang="uk-UA" dirty="0"/>
        </a:p>
      </dgm:t>
    </dgm:pt>
    <dgm:pt modelId="{1FC0F67E-9724-4F26-9E68-CDB4A03F990E}" type="parTrans" cxnId="{2E68AAFA-A88E-4783-8649-9EC4663C0DA4}">
      <dgm:prSet/>
      <dgm:spPr/>
      <dgm:t>
        <a:bodyPr/>
        <a:lstStyle/>
        <a:p>
          <a:endParaRPr lang="uk-UA"/>
        </a:p>
      </dgm:t>
    </dgm:pt>
    <dgm:pt modelId="{0FD4DAA9-7ED2-47AC-974B-D9D3E1B851DA}" type="sibTrans" cxnId="{2E68AAFA-A88E-4783-8649-9EC4663C0DA4}">
      <dgm:prSet/>
      <dgm:spPr/>
      <dgm:t>
        <a:bodyPr/>
        <a:lstStyle/>
        <a:p>
          <a:endParaRPr lang="uk-UA"/>
        </a:p>
      </dgm:t>
    </dgm:pt>
    <dgm:pt modelId="{853EC1B2-DD57-4302-85C8-5B4841B37608}">
      <dgm:prSet/>
      <dgm:spPr/>
      <dgm:t>
        <a:bodyPr/>
        <a:lstStyle/>
        <a:p>
          <a:endParaRPr lang="uk-UA" dirty="0"/>
        </a:p>
      </dgm:t>
    </dgm:pt>
    <dgm:pt modelId="{4AF44CC5-6625-42D8-8138-282D4B794292}" type="parTrans" cxnId="{D36C425D-1615-4849-8544-4294CFFE5ACE}">
      <dgm:prSet/>
      <dgm:spPr/>
      <dgm:t>
        <a:bodyPr/>
        <a:lstStyle/>
        <a:p>
          <a:endParaRPr lang="uk-UA"/>
        </a:p>
      </dgm:t>
    </dgm:pt>
    <dgm:pt modelId="{A70D1A22-B053-4190-8EB7-E147A800E05A}" type="sibTrans" cxnId="{D36C425D-1615-4849-8544-4294CFFE5ACE}">
      <dgm:prSet/>
      <dgm:spPr/>
      <dgm:t>
        <a:bodyPr/>
        <a:lstStyle/>
        <a:p>
          <a:endParaRPr lang="uk-UA"/>
        </a:p>
      </dgm:t>
    </dgm:pt>
    <dgm:pt modelId="{1D6D7152-440D-471B-A235-1270398720EF}" type="pres">
      <dgm:prSet presAssocID="{79554583-BE1E-42D1-BE23-6C991BFA629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41FFE7C-613D-4499-84F6-8ADAE2260A36}" type="pres">
      <dgm:prSet presAssocID="{06767E55-1905-429C-A443-CE2E76865450}" presName="composite" presStyleCnt="0"/>
      <dgm:spPr/>
    </dgm:pt>
    <dgm:pt modelId="{5F6A4BC6-9EED-4470-8A48-39A1A6392326}" type="pres">
      <dgm:prSet presAssocID="{06767E55-1905-429C-A443-CE2E76865450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C4E2E9-65F7-4C21-95EC-7096E21C20D8}" type="pres">
      <dgm:prSet presAssocID="{06767E55-1905-429C-A443-CE2E76865450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A1613A-AC35-4064-A40D-81B010B2C3C4}" type="pres">
      <dgm:prSet presAssocID="{47E84611-FC0C-4C61-B0F4-B80CA92DFC1C}" presName="sp" presStyleCnt="0"/>
      <dgm:spPr/>
    </dgm:pt>
    <dgm:pt modelId="{4CCAFF93-2317-4EBD-B0D1-058B13EC6D93}" type="pres">
      <dgm:prSet presAssocID="{35BEDD61-2608-444D-9F9F-5740E6F769E3}" presName="composite" presStyleCnt="0"/>
      <dgm:spPr/>
    </dgm:pt>
    <dgm:pt modelId="{47EF10B9-F695-47C4-B4A3-12B75978D6C9}" type="pres">
      <dgm:prSet presAssocID="{35BEDD61-2608-444D-9F9F-5740E6F769E3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EAE439-24F4-4E41-BEE0-4136E62936F9}" type="pres">
      <dgm:prSet presAssocID="{35BEDD61-2608-444D-9F9F-5740E6F769E3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80F703-0952-4D91-B838-9C3C0F356CEC}" type="pres">
      <dgm:prSet presAssocID="{DB7DBCD6-1744-4B2D-8B66-D7541CC510F7}" presName="sp" presStyleCnt="0"/>
      <dgm:spPr/>
    </dgm:pt>
    <dgm:pt modelId="{89A29E7C-5767-44A6-B212-ADD9A4870FCF}" type="pres">
      <dgm:prSet presAssocID="{740CAE03-2BD6-4DFF-9D55-9AB1AC6D6D8C}" presName="composite" presStyleCnt="0"/>
      <dgm:spPr/>
    </dgm:pt>
    <dgm:pt modelId="{C898EF0C-A144-47DF-8CF6-47E3055C525C}" type="pres">
      <dgm:prSet presAssocID="{740CAE03-2BD6-4DFF-9D55-9AB1AC6D6D8C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F68955-66A2-4F57-8161-2559B0354B7A}" type="pres">
      <dgm:prSet presAssocID="{740CAE03-2BD6-4DFF-9D55-9AB1AC6D6D8C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10D7A-ED55-4F2A-8ADF-F63B951D98D7}" type="pres">
      <dgm:prSet presAssocID="{A505CDB9-C80D-4F83-B231-61F409CF5141}" presName="sp" presStyleCnt="0"/>
      <dgm:spPr/>
    </dgm:pt>
    <dgm:pt modelId="{61D5B5AF-60EF-416F-ADD9-AE83EF63EFB3}" type="pres">
      <dgm:prSet presAssocID="{7F43EC87-D8F4-4F91-8592-E1477B5BFA8B}" presName="composite" presStyleCnt="0"/>
      <dgm:spPr/>
    </dgm:pt>
    <dgm:pt modelId="{C247EF43-3AD7-4F35-BCED-7B00326BF102}" type="pres">
      <dgm:prSet presAssocID="{7F43EC87-D8F4-4F91-8592-E1477B5BFA8B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35948-97DB-465D-910F-4DC1D3DB1C7A}" type="pres">
      <dgm:prSet presAssocID="{7F43EC87-D8F4-4F91-8592-E1477B5BFA8B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C93A18-F6D0-4967-980D-13F984112AE5}" type="pres">
      <dgm:prSet presAssocID="{3C8E34CE-3ADB-42DB-BE28-8782E31DB961}" presName="sp" presStyleCnt="0"/>
      <dgm:spPr/>
    </dgm:pt>
    <dgm:pt modelId="{76CA6195-C7C3-4395-9161-DDBE17F6DF26}" type="pres">
      <dgm:prSet presAssocID="{088F8422-CC56-412B-8774-A96F0D3592A4}" presName="composite" presStyleCnt="0"/>
      <dgm:spPr/>
    </dgm:pt>
    <dgm:pt modelId="{151BB341-E98D-46A1-96E2-DB7F705CCE6C}" type="pres">
      <dgm:prSet presAssocID="{088F8422-CC56-412B-8774-A96F0D3592A4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013CE0-E323-457F-BEB1-6D3FE5CA0724}" type="pres">
      <dgm:prSet presAssocID="{088F8422-CC56-412B-8774-A96F0D3592A4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4D19BD-E284-4C87-82D7-B922210D7186}" type="pres">
      <dgm:prSet presAssocID="{0FD4DAA9-7ED2-47AC-974B-D9D3E1B851DA}" presName="sp" presStyleCnt="0"/>
      <dgm:spPr/>
    </dgm:pt>
    <dgm:pt modelId="{C975C223-5F1B-42C9-AD8A-CC21A063D220}" type="pres">
      <dgm:prSet presAssocID="{853EC1B2-DD57-4302-85C8-5B4841B37608}" presName="composite" presStyleCnt="0"/>
      <dgm:spPr/>
    </dgm:pt>
    <dgm:pt modelId="{614D3BFA-BB31-4BF8-A1A5-D69218361A4C}" type="pres">
      <dgm:prSet presAssocID="{853EC1B2-DD57-4302-85C8-5B4841B37608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EB8E6-94D9-4611-8459-808C861BA052}" type="pres">
      <dgm:prSet presAssocID="{853EC1B2-DD57-4302-85C8-5B4841B37608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15A34C-E3C9-4132-ADE9-689E719FB153}" type="presOf" srcId="{06767E55-1905-429C-A443-CE2E76865450}" destId="{5F6A4BC6-9EED-4470-8A48-39A1A6392326}" srcOrd="0" destOrd="0" presId="urn:microsoft.com/office/officeart/2005/8/layout/chevron2"/>
    <dgm:cxn modelId="{88FA722D-D1B7-482C-9430-01B66449593B}" type="presOf" srcId="{65494DCC-1A73-4058-9A43-BB2F6681D433}" destId="{F3E35948-97DB-465D-910F-4DC1D3DB1C7A}" srcOrd="0" destOrd="0" presId="urn:microsoft.com/office/officeart/2005/8/layout/chevron2"/>
    <dgm:cxn modelId="{BB5964A5-D8A9-41BF-95EF-2CA1CF97DF1B}" srcId="{06767E55-1905-429C-A443-CE2E76865450}" destId="{B169A7FF-8A3D-41BE-B0A3-822DB42F7356}" srcOrd="0" destOrd="0" parTransId="{01750EC6-9287-45C3-932A-75542CDB09AE}" sibTransId="{F222B843-EE7B-4B03-BC57-9DBEE787DB16}"/>
    <dgm:cxn modelId="{EF57E868-D4DD-4816-9E73-F848DEA4B651}" type="presOf" srcId="{B169A7FF-8A3D-41BE-B0A3-822DB42F7356}" destId="{5FC4E2E9-65F7-4C21-95EC-7096E21C20D8}" srcOrd="0" destOrd="0" presId="urn:microsoft.com/office/officeart/2005/8/layout/chevron2"/>
    <dgm:cxn modelId="{AFE129E7-94F8-4B11-A81B-D93BD2DABBE2}" type="presOf" srcId="{F0278ACE-DC8E-4C61-AD6E-7B24735F5352}" destId="{B8F68955-66A2-4F57-8161-2559B0354B7A}" srcOrd="0" destOrd="0" presId="urn:microsoft.com/office/officeart/2005/8/layout/chevron2"/>
    <dgm:cxn modelId="{E22F5860-0586-476D-B0A3-8097B6A9CEAF}" srcId="{7F43EC87-D8F4-4F91-8592-E1477B5BFA8B}" destId="{65494DCC-1A73-4058-9A43-BB2F6681D433}" srcOrd="0" destOrd="0" parTransId="{8F43BF2C-945D-4EC7-9ED0-E172B5EB5F84}" sibTransId="{F9738878-B773-4F94-A07B-F166732DDE4E}"/>
    <dgm:cxn modelId="{3A9B8E2F-93C3-40AB-875F-FFE00B8936A0}" type="presOf" srcId="{5D525213-FCC6-4937-A8DF-43FC737367C6}" destId="{EADEB8E6-94D9-4611-8459-808C861BA052}" srcOrd="0" destOrd="0" presId="urn:microsoft.com/office/officeart/2005/8/layout/chevron2"/>
    <dgm:cxn modelId="{2E68AAFA-A88E-4783-8649-9EC4663C0DA4}" srcId="{79554583-BE1E-42D1-BE23-6C991BFA6292}" destId="{088F8422-CC56-412B-8774-A96F0D3592A4}" srcOrd="4" destOrd="0" parTransId="{1FC0F67E-9724-4F26-9E68-CDB4A03F990E}" sibTransId="{0FD4DAA9-7ED2-47AC-974B-D9D3E1B851DA}"/>
    <dgm:cxn modelId="{8CBD9252-7B66-40D1-991C-B601D798190D}" type="presOf" srcId="{C257E4FA-8B9B-4051-A682-B6D46E563830}" destId="{71EAE439-24F4-4E41-BEE0-4136E62936F9}" srcOrd="0" destOrd="0" presId="urn:microsoft.com/office/officeart/2005/8/layout/chevron2"/>
    <dgm:cxn modelId="{D36C425D-1615-4849-8544-4294CFFE5ACE}" srcId="{79554583-BE1E-42D1-BE23-6C991BFA6292}" destId="{853EC1B2-DD57-4302-85C8-5B4841B37608}" srcOrd="5" destOrd="0" parTransId="{4AF44CC5-6625-42D8-8138-282D4B794292}" sibTransId="{A70D1A22-B053-4190-8EB7-E147A800E05A}"/>
    <dgm:cxn modelId="{E865C935-0931-4F60-8CA3-A3F51FD193A6}" srcId="{79554583-BE1E-42D1-BE23-6C991BFA6292}" destId="{7F43EC87-D8F4-4F91-8592-E1477B5BFA8B}" srcOrd="3" destOrd="0" parTransId="{9705AFBE-791B-4AEA-A257-6506E75344E3}" sibTransId="{3C8E34CE-3ADB-42DB-BE28-8782E31DB961}"/>
    <dgm:cxn modelId="{EEC39ED8-A985-4B4F-9445-8137E1591D00}" type="presOf" srcId="{79554583-BE1E-42D1-BE23-6C991BFA6292}" destId="{1D6D7152-440D-471B-A235-1270398720EF}" srcOrd="0" destOrd="0" presId="urn:microsoft.com/office/officeart/2005/8/layout/chevron2"/>
    <dgm:cxn modelId="{59AE6E6A-A363-4C36-8BE1-E67538507A76}" srcId="{853EC1B2-DD57-4302-85C8-5B4841B37608}" destId="{5D525213-FCC6-4937-A8DF-43FC737367C6}" srcOrd="0" destOrd="0" parTransId="{7420988B-BF00-4F25-A7CE-FB683D848284}" sibTransId="{DF8C5BA1-A1C3-407D-92D2-603069D124D9}"/>
    <dgm:cxn modelId="{041F61BB-9DD1-4273-B229-BA6CC4752898}" srcId="{740CAE03-2BD6-4DFF-9D55-9AB1AC6D6D8C}" destId="{F0278ACE-DC8E-4C61-AD6E-7B24735F5352}" srcOrd="0" destOrd="0" parTransId="{E3217C2E-579D-4BA4-8DC2-751B6ADC77CD}" sibTransId="{37D82BE0-3380-47BE-8E70-43773B5C1671}"/>
    <dgm:cxn modelId="{6D23E579-7F13-491C-B9B3-B8380F495B9E}" type="presOf" srcId="{7F43EC87-D8F4-4F91-8592-E1477B5BFA8B}" destId="{C247EF43-3AD7-4F35-BCED-7B00326BF102}" srcOrd="0" destOrd="0" presId="urn:microsoft.com/office/officeart/2005/8/layout/chevron2"/>
    <dgm:cxn modelId="{CFECBCBB-6398-43A8-893F-03F8F47FE04E}" srcId="{088F8422-CC56-412B-8774-A96F0D3592A4}" destId="{6CC62882-4634-4759-A086-649DE1D85137}" srcOrd="0" destOrd="0" parTransId="{8D831798-8FDC-4DBE-AD38-78A35C70E7B1}" sibTransId="{6DDE707B-83EA-4651-A76E-3A892AD92779}"/>
    <dgm:cxn modelId="{D610E64E-04D1-43D2-AAB3-4689A41C594B}" srcId="{79554583-BE1E-42D1-BE23-6C991BFA6292}" destId="{35BEDD61-2608-444D-9F9F-5740E6F769E3}" srcOrd="1" destOrd="0" parTransId="{0168E18C-163A-4B23-90DC-71564B8D0340}" sibTransId="{DB7DBCD6-1744-4B2D-8B66-D7541CC510F7}"/>
    <dgm:cxn modelId="{FA2FA4F7-9A5F-4180-8EB8-7C84058FBE70}" srcId="{35BEDD61-2608-444D-9F9F-5740E6F769E3}" destId="{C257E4FA-8B9B-4051-A682-B6D46E563830}" srcOrd="0" destOrd="0" parTransId="{1A2F0B78-1BE7-4599-A1A6-A4E3719A7EF5}" sibTransId="{94DA3992-C91E-4176-B598-FC893BB34802}"/>
    <dgm:cxn modelId="{5990A691-FBE9-424E-8A67-A0DD9DA039B2}" type="presOf" srcId="{6CC62882-4634-4759-A086-649DE1D85137}" destId="{95013CE0-E323-457F-BEB1-6D3FE5CA0724}" srcOrd="0" destOrd="0" presId="urn:microsoft.com/office/officeart/2005/8/layout/chevron2"/>
    <dgm:cxn modelId="{B617A69C-F64E-4680-9FFC-C88F240A0108}" type="presOf" srcId="{740CAE03-2BD6-4DFF-9D55-9AB1AC6D6D8C}" destId="{C898EF0C-A144-47DF-8CF6-47E3055C525C}" srcOrd="0" destOrd="0" presId="urn:microsoft.com/office/officeart/2005/8/layout/chevron2"/>
    <dgm:cxn modelId="{742027A8-DAA2-4AF8-9D40-29A740194B25}" type="presOf" srcId="{853EC1B2-DD57-4302-85C8-5B4841B37608}" destId="{614D3BFA-BB31-4BF8-A1A5-D69218361A4C}" srcOrd="0" destOrd="0" presId="urn:microsoft.com/office/officeart/2005/8/layout/chevron2"/>
    <dgm:cxn modelId="{3E00473A-42CA-475A-9FF7-5A2A03F7E73C}" type="presOf" srcId="{35BEDD61-2608-444D-9F9F-5740E6F769E3}" destId="{47EF10B9-F695-47C4-B4A3-12B75978D6C9}" srcOrd="0" destOrd="0" presId="urn:microsoft.com/office/officeart/2005/8/layout/chevron2"/>
    <dgm:cxn modelId="{44AF593A-0395-4D3F-9989-B0353A86222E}" type="presOf" srcId="{088F8422-CC56-412B-8774-A96F0D3592A4}" destId="{151BB341-E98D-46A1-96E2-DB7F705CCE6C}" srcOrd="0" destOrd="0" presId="urn:microsoft.com/office/officeart/2005/8/layout/chevron2"/>
    <dgm:cxn modelId="{C9975932-8326-4050-8BE4-D98109A44184}" srcId="{79554583-BE1E-42D1-BE23-6C991BFA6292}" destId="{740CAE03-2BD6-4DFF-9D55-9AB1AC6D6D8C}" srcOrd="2" destOrd="0" parTransId="{97A193F1-4EBF-4211-A8E7-0685B29D34DE}" sibTransId="{A505CDB9-C80D-4F83-B231-61F409CF5141}"/>
    <dgm:cxn modelId="{DC5D35B1-6EB6-4F90-999F-2A99687B730C}" srcId="{79554583-BE1E-42D1-BE23-6C991BFA6292}" destId="{06767E55-1905-429C-A443-CE2E76865450}" srcOrd="0" destOrd="0" parTransId="{D42C8943-585B-4F96-930D-23A68F98F64B}" sibTransId="{47E84611-FC0C-4C61-B0F4-B80CA92DFC1C}"/>
    <dgm:cxn modelId="{77716565-5C04-480F-BA7B-EF2280C3F125}" type="presParOf" srcId="{1D6D7152-440D-471B-A235-1270398720EF}" destId="{E41FFE7C-613D-4499-84F6-8ADAE2260A36}" srcOrd="0" destOrd="0" presId="urn:microsoft.com/office/officeart/2005/8/layout/chevron2"/>
    <dgm:cxn modelId="{9ABE519D-46E8-4A86-AD5F-F9277B76469D}" type="presParOf" srcId="{E41FFE7C-613D-4499-84F6-8ADAE2260A36}" destId="{5F6A4BC6-9EED-4470-8A48-39A1A6392326}" srcOrd="0" destOrd="0" presId="urn:microsoft.com/office/officeart/2005/8/layout/chevron2"/>
    <dgm:cxn modelId="{B7C45B3A-36D0-4BEA-8145-292FD803CF2C}" type="presParOf" srcId="{E41FFE7C-613D-4499-84F6-8ADAE2260A36}" destId="{5FC4E2E9-65F7-4C21-95EC-7096E21C20D8}" srcOrd="1" destOrd="0" presId="urn:microsoft.com/office/officeart/2005/8/layout/chevron2"/>
    <dgm:cxn modelId="{515277EA-B165-4D9D-9025-F1111A0935E0}" type="presParOf" srcId="{1D6D7152-440D-471B-A235-1270398720EF}" destId="{A7A1613A-AC35-4064-A40D-81B010B2C3C4}" srcOrd="1" destOrd="0" presId="urn:microsoft.com/office/officeart/2005/8/layout/chevron2"/>
    <dgm:cxn modelId="{A527D99C-0ACF-47C9-9702-F8A0359EE44E}" type="presParOf" srcId="{1D6D7152-440D-471B-A235-1270398720EF}" destId="{4CCAFF93-2317-4EBD-B0D1-058B13EC6D93}" srcOrd="2" destOrd="0" presId="urn:microsoft.com/office/officeart/2005/8/layout/chevron2"/>
    <dgm:cxn modelId="{3092167F-C9EC-4E56-8FBC-48A67683BB42}" type="presParOf" srcId="{4CCAFF93-2317-4EBD-B0D1-058B13EC6D93}" destId="{47EF10B9-F695-47C4-B4A3-12B75978D6C9}" srcOrd="0" destOrd="0" presId="urn:microsoft.com/office/officeart/2005/8/layout/chevron2"/>
    <dgm:cxn modelId="{B9C001DF-EDC0-4488-9F1F-BE676A5D1049}" type="presParOf" srcId="{4CCAFF93-2317-4EBD-B0D1-058B13EC6D93}" destId="{71EAE439-24F4-4E41-BEE0-4136E62936F9}" srcOrd="1" destOrd="0" presId="urn:microsoft.com/office/officeart/2005/8/layout/chevron2"/>
    <dgm:cxn modelId="{7F6AFC51-7E27-40F0-A2B1-2FA1A2A30E27}" type="presParOf" srcId="{1D6D7152-440D-471B-A235-1270398720EF}" destId="{D280F703-0952-4D91-B838-9C3C0F356CEC}" srcOrd="3" destOrd="0" presId="urn:microsoft.com/office/officeart/2005/8/layout/chevron2"/>
    <dgm:cxn modelId="{3D05323B-A2F8-46CE-9210-25AA4B2F3E45}" type="presParOf" srcId="{1D6D7152-440D-471B-A235-1270398720EF}" destId="{89A29E7C-5767-44A6-B212-ADD9A4870FCF}" srcOrd="4" destOrd="0" presId="urn:microsoft.com/office/officeart/2005/8/layout/chevron2"/>
    <dgm:cxn modelId="{E4B0D909-DBC7-4156-BDE9-76E786B34779}" type="presParOf" srcId="{89A29E7C-5767-44A6-B212-ADD9A4870FCF}" destId="{C898EF0C-A144-47DF-8CF6-47E3055C525C}" srcOrd="0" destOrd="0" presId="urn:microsoft.com/office/officeart/2005/8/layout/chevron2"/>
    <dgm:cxn modelId="{6A30BA24-D6F5-436F-A327-548F90D3EEF8}" type="presParOf" srcId="{89A29E7C-5767-44A6-B212-ADD9A4870FCF}" destId="{B8F68955-66A2-4F57-8161-2559B0354B7A}" srcOrd="1" destOrd="0" presId="urn:microsoft.com/office/officeart/2005/8/layout/chevron2"/>
    <dgm:cxn modelId="{49803AEE-00C6-46DF-BBA7-2490A8BC32BE}" type="presParOf" srcId="{1D6D7152-440D-471B-A235-1270398720EF}" destId="{96810D7A-ED55-4F2A-8ADF-F63B951D98D7}" srcOrd="5" destOrd="0" presId="urn:microsoft.com/office/officeart/2005/8/layout/chevron2"/>
    <dgm:cxn modelId="{85FDF1A6-520C-41A5-B3AE-75C38482F51F}" type="presParOf" srcId="{1D6D7152-440D-471B-A235-1270398720EF}" destId="{61D5B5AF-60EF-416F-ADD9-AE83EF63EFB3}" srcOrd="6" destOrd="0" presId="urn:microsoft.com/office/officeart/2005/8/layout/chevron2"/>
    <dgm:cxn modelId="{90D2FBAE-BE3E-4AE1-BABC-84DC728026C3}" type="presParOf" srcId="{61D5B5AF-60EF-416F-ADD9-AE83EF63EFB3}" destId="{C247EF43-3AD7-4F35-BCED-7B00326BF102}" srcOrd="0" destOrd="0" presId="urn:microsoft.com/office/officeart/2005/8/layout/chevron2"/>
    <dgm:cxn modelId="{D6809EBC-9370-4D45-9A50-F13B5108FAF1}" type="presParOf" srcId="{61D5B5AF-60EF-416F-ADD9-AE83EF63EFB3}" destId="{F3E35948-97DB-465D-910F-4DC1D3DB1C7A}" srcOrd="1" destOrd="0" presId="urn:microsoft.com/office/officeart/2005/8/layout/chevron2"/>
    <dgm:cxn modelId="{C48270E0-E167-40B0-8101-FC56CFD5B52C}" type="presParOf" srcId="{1D6D7152-440D-471B-A235-1270398720EF}" destId="{FEC93A18-F6D0-4967-980D-13F984112AE5}" srcOrd="7" destOrd="0" presId="urn:microsoft.com/office/officeart/2005/8/layout/chevron2"/>
    <dgm:cxn modelId="{01CA0E66-8AEF-423D-8013-E21120A9FDA9}" type="presParOf" srcId="{1D6D7152-440D-471B-A235-1270398720EF}" destId="{76CA6195-C7C3-4395-9161-DDBE17F6DF26}" srcOrd="8" destOrd="0" presId="urn:microsoft.com/office/officeart/2005/8/layout/chevron2"/>
    <dgm:cxn modelId="{F684BB10-60A4-496D-A3AB-2670FE1BEF9C}" type="presParOf" srcId="{76CA6195-C7C3-4395-9161-DDBE17F6DF26}" destId="{151BB341-E98D-46A1-96E2-DB7F705CCE6C}" srcOrd="0" destOrd="0" presId="urn:microsoft.com/office/officeart/2005/8/layout/chevron2"/>
    <dgm:cxn modelId="{1473B6B9-826D-40B1-B715-1FC3FED8D28D}" type="presParOf" srcId="{76CA6195-C7C3-4395-9161-DDBE17F6DF26}" destId="{95013CE0-E323-457F-BEB1-6D3FE5CA0724}" srcOrd="1" destOrd="0" presId="urn:microsoft.com/office/officeart/2005/8/layout/chevron2"/>
    <dgm:cxn modelId="{874495AF-1922-48D5-8405-2A1A4FC7BD89}" type="presParOf" srcId="{1D6D7152-440D-471B-A235-1270398720EF}" destId="{0A4D19BD-E284-4C87-82D7-B922210D7186}" srcOrd="9" destOrd="0" presId="urn:microsoft.com/office/officeart/2005/8/layout/chevron2"/>
    <dgm:cxn modelId="{7A94AE13-3EDA-4E9D-B2F9-AA95F0C71BE4}" type="presParOf" srcId="{1D6D7152-440D-471B-A235-1270398720EF}" destId="{C975C223-5F1B-42C9-AD8A-CC21A063D220}" srcOrd="10" destOrd="0" presId="urn:microsoft.com/office/officeart/2005/8/layout/chevron2"/>
    <dgm:cxn modelId="{0B380726-C9C8-4F5B-B028-652222AC7FA2}" type="presParOf" srcId="{C975C223-5F1B-42C9-AD8A-CC21A063D220}" destId="{614D3BFA-BB31-4BF8-A1A5-D69218361A4C}" srcOrd="0" destOrd="0" presId="urn:microsoft.com/office/officeart/2005/8/layout/chevron2"/>
    <dgm:cxn modelId="{E76A67AA-CB50-4733-A169-1D005D892CF9}" type="presParOf" srcId="{C975C223-5F1B-42C9-AD8A-CC21A063D220}" destId="{EADEB8E6-94D9-4611-8459-808C861BA05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83799B-452A-4820-9497-BA1F16FC8541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E70F475-EB34-4CB5-A328-94733C197946}">
      <dgm:prSet phldrT="[Текст]"/>
      <dgm:spPr/>
      <dgm:t>
        <a:bodyPr/>
        <a:lstStyle/>
        <a:p>
          <a:r>
            <a:rPr lang="uk-UA" dirty="0" smtClean="0"/>
            <a:t>мультимедіа</a:t>
          </a:r>
          <a:endParaRPr lang="uk-UA" dirty="0"/>
        </a:p>
      </dgm:t>
    </dgm:pt>
    <dgm:pt modelId="{C435631B-B516-43F3-B70F-CF8D6CD92222}" type="parTrans" cxnId="{728773FC-2A0F-45E1-A3A5-AA35D6FD8A8E}">
      <dgm:prSet/>
      <dgm:spPr/>
      <dgm:t>
        <a:bodyPr/>
        <a:lstStyle/>
        <a:p>
          <a:endParaRPr lang="uk-UA"/>
        </a:p>
      </dgm:t>
    </dgm:pt>
    <dgm:pt modelId="{43CC0142-BAB0-4292-8792-59BB8733148E}" type="sibTrans" cxnId="{728773FC-2A0F-45E1-A3A5-AA35D6FD8A8E}">
      <dgm:prSet/>
      <dgm:spPr/>
      <dgm:t>
        <a:bodyPr/>
        <a:lstStyle/>
        <a:p>
          <a:endParaRPr lang="uk-UA"/>
        </a:p>
      </dgm:t>
    </dgm:pt>
    <dgm:pt modelId="{38541B39-D106-46D4-A369-E351D366AFE5}">
      <dgm:prSet phldrT="[Текст]"/>
      <dgm:spPr/>
      <dgm:t>
        <a:bodyPr/>
        <a:lstStyle/>
        <a:p>
          <a:r>
            <a:rPr lang="uk-UA" dirty="0" smtClean="0"/>
            <a:t>об'єкти </a:t>
          </a:r>
          <a:r>
            <a:rPr lang="uk-UA" dirty="0" err="1" smtClean="0"/>
            <a:t>мульти</a:t>
          </a:r>
          <a:r>
            <a:rPr lang="uk-UA" dirty="0" smtClean="0"/>
            <a:t> медіа</a:t>
          </a:r>
          <a:endParaRPr lang="uk-UA" dirty="0"/>
        </a:p>
      </dgm:t>
    </dgm:pt>
    <dgm:pt modelId="{A98C5433-AB4D-46E6-A8E2-F492A3D6208D}" type="parTrans" cxnId="{8F075EAE-0504-4AAB-A542-162598C2316C}">
      <dgm:prSet/>
      <dgm:spPr/>
      <dgm:t>
        <a:bodyPr/>
        <a:lstStyle/>
        <a:p>
          <a:endParaRPr lang="uk-UA"/>
        </a:p>
      </dgm:t>
    </dgm:pt>
    <dgm:pt modelId="{E24618CC-2452-44AB-822A-58EFB0B32E5A}" type="sibTrans" cxnId="{8F075EAE-0504-4AAB-A542-162598C2316C}">
      <dgm:prSet/>
      <dgm:spPr/>
      <dgm:t>
        <a:bodyPr/>
        <a:lstStyle/>
        <a:p>
          <a:endParaRPr lang="uk-UA"/>
        </a:p>
      </dgm:t>
    </dgm:pt>
    <dgm:pt modelId="{CC1E4E97-19E2-4AC7-9263-4039D068178B}">
      <dgm:prSet phldrT="[Текст]"/>
      <dgm:spPr/>
      <dgm:t>
        <a:bodyPr/>
        <a:lstStyle/>
        <a:p>
          <a:r>
            <a:rPr lang="uk-UA" dirty="0" smtClean="0"/>
            <a:t>мультимедійний програ­вач</a:t>
          </a:r>
          <a:endParaRPr lang="uk-UA" dirty="0"/>
        </a:p>
      </dgm:t>
    </dgm:pt>
    <dgm:pt modelId="{6DA52E17-79F2-486F-8CAF-D9D7CE8323B2}" type="parTrans" cxnId="{5C6932A9-56C7-497E-A318-A61E543CD99F}">
      <dgm:prSet/>
      <dgm:spPr/>
      <dgm:t>
        <a:bodyPr/>
        <a:lstStyle/>
        <a:p>
          <a:endParaRPr lang="uk-UA"/>
        </a:p>
      </dgm:t>
    </dgm:pt>
    <dgm:pt modelId="{C043F4D2-BEEE-4AD0-8860-7063DFD4A50F}" type="sibTrans" cxnId="{5C6932A9-56C7-497E-A318-A61E543CD99F}">
      <dgm:prSet/>
      <dgm:spPr/>
      <dgm:t>
        <a:bodyPr/>
        <a:lstStyle/>
        <a:p>
          <a:endParaRPr lang="uk-UA"/>
        </a:p>
      </dgm:t>
    </dgm:pt>
    <dgm:pt modelId="{1A0F0E34-4B32-4B2D-A6FE-1E916AC8B7A1}">
      <dgm:prSet phldrT="[Текст]"/>
      <dgm:spPr/>
      <dgm:t>
        <a:bodyPr/>
        <a:lstStyle/>
        <a:p>
          <a:r>
            <a:rPr lang="uk-UA" dirty="0" err="1" smtClean="0"/>
            <a:t>кардрідер</a:t>
          </a:r>
          <a:endParaRPr lang="uk-UA" dirty="0"/>
        </a:p>
      </dgm:t>
    </dgm:pt>
    <dgm:pt modelId="{FEFE986D-D224-405F-B6F9-0DB6BC99C568}" type="parTrans" cxnId="{2C056758-49C6-4203-BD24-F161D05A3642}">
      <dgm:prSet/>
      <dgm:spPr/>
      <dgm:t>
        <a:bodyPr/>
        <a:lstStyle/>
        <a:p>
          <a:endParaRPr lang="uk-UA"/>
        </a:p>
      </dgm:t>
    </dgm:pt>
    <dgm:pt modelId="{81BF2797-0064-4EBA-9933-EEAC4FF0E71A}" type="sibTrans" cxnId="{2C056758-49C6-4203-BD24-F161D05A3642}">
      <dgm:prSet/>
      <dgm:spPr/>
      <dgm:t>
        <a:bodyPr/>
        <a:lstStyle/>
        <a:p>
          <a:endParaRPr lang="uk-UA"/>
        </a:p>
      </dgm:t>
    </dgm:pt>
    <dgm:pt modelId="{9BBA5E86-BF7A-4565-9F33-86297CAD86EC}">
      <dgm:prSet phldrT="[Текст]"/>
      <dgm:spPr/>
      <dgm:t>
        <a:bodyPr/>
        <a:lstStyle/>
        <a:p>
          <a:r>
            <a:rPr lang="uk-UA" dirty="0" smtClean="0"/>
            <a:t>USB</a:t>
          </a:r>
          <a:endParaRPr lang="uk-UA" dirty="0"/>
        </a:p>
      </dgm:t>
    </dgm:pt>
    <dgm:pt modelId="{DB6ED1D8-145F-412A-AA70-4D51265E3891}" type="parTrans" cxnId="{9AD4431E-0A75-40B2-8586-B02E2AFF4C4B}">
      <dgm:prSet/>
      <dgm:spPr/>
      <dgm:t>
        <a:bodyPr/>
        <a:lstStyle/>
        <a:p>
          <a:endParaRPr lang="uk-UA"/>
        </a:p>
      </dgm:t>
    </dgm:pt>
    <dgm:pt modelId="{EA1444EB-E361-43D7-B7FF-4D1CC3F638B2}" type="sibTrans" cxnId="{9AD4431E-0A75-40B2-8586-B02E2AFF4C4B}">
      <dgm:prSet/>
      <dgm:spPr/>
      <dgm:t>
        <a:bodyPr/>
        <a:lstStyle/>
        <a:p>
          <a:endParaRPr lang="uk-UA"/>
        </a:p>
      </dgm:t>
    </dgm:pt>
    <dgm:pt modelId="{E4368464-6255-4FEC-B62C-F5A6F421A1F3}" type="pres">
      <dgm:prSet presAssocID="{F883799B-452A-4820-9497-BA1F16FC854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0609903-28B7-4B16-B711-FD53BE2C7B3F}" type="pres">
      <dgm:prSet presAssocID="{6E70F475-EB34-4CB5-A328-94733C197946}" presName="node" presStyleLbl="node1" presStyleIdx="0" presStyleCnt="5" custScaleX="129789" custLinFactNeighborX="-59610" custLinFactNeighborY="869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7E0E44D-9926-4E62-9666-3EEE09989230}" type="pres">
      <dgm:prSet presAssocID="{43CC0142-BAB0-4292-8792-59BB8733148E}" presName="sibTrans" presStyleCnt="0"/>
      <dgm:spPr/>
    </dgm:pt>
    <dgm:pt modelId="{1A4B57F2-5EFF-4747-9804-0C976B0C08C2}" type="pres">
      <dgm:prSet presAssocID="{38541B39-D106-46D4-A369-E351D366AFE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0AAE40B-AAA6-41E6-BFFB-69B569701B3E}" type="pres">
      <dgm:prSet presAssocID="{E24618CC-2452-44AB-822A-58EFB0B32E5A}" presName="sibTrans" presStyleCnt="0"/>
      <dgm:spPr/>
    </dgm:pt>
    <dgm:pt modelId="{C376242C-1549-4880-94D0-279EBA749B56}" type="pres">
      <dgm:prSet presAssocID="{CC1E4E97-19E2-4AC7-9263-4039D068178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64D7FA1-6A9A-4FB5-B886-41B1FEF4DC21}" type="pres">
      <dgm:prSet presAssocID="{C043F4D2-BEEE-4AD0-8860-7063DFD4A50F}" presName="sibTrans" presStyleCnt="0"/>
      <dgm:spPr/>
    </dgm:pt>
    <dgm:pt modelId="{12A94A72-745A-41F8-81DC-1F6FB4B0634F}" type="pres">
      <dgm:prSet presAssocID="{1A0F0E34-4B32-4B2D-A6FE-1E916AC8B7A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99F91CA-3C3E-4952-A4A0-4C4C200D8846}" type="pres">
      <dgm:prSet presAssocID="{81BF2797-0064-4EBA-9933-EEAC4FF0E71A}" presName="sibTrans" presStyleCnt="0"/>
      <dgm:spPr/>
    </dgm:pt>
    <dgm:pt modelId="{0DD3EFEC-AEFC-418F-8D58-7AAC044B8DF1}" type="pres">
      <dgm:prSet presAssocID="{9BBA5E86-BF7A-4565-9F33-86297CAD86E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8DC5C6B-A15A-46FF-9D23-5F1FE407AFEE}" type="presOf" srcId="{38541B39-D106-46D4-A369-E351D366AFE5}" destId="{1A4B57F2-5EFF-4747-9804-0C976B0C08C2}" srcOrd="0" destOrd="0" presId="urn:microsoft.com/office/officeart/2005/8/layout/default#1"/>
    <dgm:cxn modelId="{9772CEC3-9BCC-4D0C-973A-8246EE3827E5}" type="presOf" srcId="{9BBA5E86-BF7A-4565-9F33-86297CAD86EC}" destId="{0DD3EFEC-AEFC-418F-8D58-7AAC044B8DF1}" srcOrd="0" destOrd="0" presId="urn:microsoft.com/office/officeart/2005/8/layout/default#1"/>
    <dgm:cxn modelId="{1768AE42-14A5-45FD-844C-83A12F23BB5C}" type="presOf" srcId="{6E70F475-EB34-4CB5-A328-94733C197946}" destId="{D0609903-28B7-4B16-B711-FD53BE2C7B3F}" srcOrd="0" destOrd="0" presId="urn:microsoft.com/office/officeart/2005/8/layout/default#1"/>
    <dgm:cxn modelId="{F255669A-D0A1-4CAA-9442-613A0354B88F}" type="presOf" srcId="{CC1E4E97-19E2-4AC7-9263-4039D068178B}" destId="{C376242C-1549-4880-94D0-279EBA749B56}" srcOrd="0" destOrd="0" presId="urn:microsoft.com/office/officeart/2005/8/layout/default#1"/>
    <dgm:cxn modelId="{6A99E367-1EE9-488A-B665-22AC59187564}" type="presOf" srcId="{1A0F0E34-4B32-4B2D-A6FE-1E916AC8B7A1}" destId="{12A94A72-745A-41F8-81DC-1F6FB4B0634F}" srcOrd="0" destOrd="0" presId="urn:microsoft.com/office/officeart/2005/8/layout/default#1"/>
    <dgm:cxn modelId="{8F075EAE-0504-4AAB-A542-162598C2316C}" srcId="{F883799B-452A-4820-9497-BA1F16FC8541}" destId="{38541B39-D106-46D4-A369-E351D366AFE5}" srcOrd="1" destOrd="0" parTransId="{A98C5433-AB4D-46E6-A8E2-F492A3D6208D}" sibTransId="{E24618CC-2452-44AB-822A-58EFB0B32E5A}"/>
    <dgm:cxn modelId="{7492E189-D453-4474-B291-C3B1B55BDB41}" type="presOf" srcId="{F883799B-452A-4820-9497-BA1F16FC8541}" destId="{E4368464-6255-4FEC-B62C-F5A6F421A1F3}" srcOrd="0" destOrd="0" presId="urn:microsoft.com/office/officeart/2005/8/layout/default#1"/>
    <dgm:cxn modelId="{728773FC-2A0F-45E1-A3A5-AA35D6FD8A8E}" srcId="{F883799B-452A-4820-9497-BA1F16FC8541}" destId="{6E70F475-EB34-4CB5-A328-94733C197946}" srcOrd="0" destOrd="0" parTransId="{C435631B-B516-43F3-B70F-CF8D6CD92222}" sibTransId="{43CC0142-BAB0-4292-8792-59BB8733148E}"/>
    <dgm:cxn modelId="{9AD4431E-0A75-40B2-8586-B02E2AFF4C4B}" srcId="{F883799B-452A-4820-9497-BA1F16FC8541}" destId="{9BBA5E86-BF7A-4565-9F33-86297CAD86EC}" srcOrd="4" destOrd="0" parTransId="{DB6ED1D8-145F-412A-AA70-4D51265E3891}" sibTransId="{EA1444EB-E361-43D7-B7FF-4D1CC3F638B2}"/>
    <dgm:cxn modelId="{2C056758-49C6-4203-BD24-F161D05A3642}" srcId="{F883799B-452A-4820-9497-BA1F16FC8541}" destId="{1A0F0E34-4B32-4B2D-A6FE-1E916AC8B7A1}" srcOrd="3" destOrd="0" parTransId="{FEFE986D-D224-405F-B6F9-0DB6BC99C568}" sibTransId="{81BF2797-0064-4EBA-9933-EEAC4FF0E71A}"/>
    <dgm:cxn modelId="{5C6932A9-56C7-497E-A318-A61E543CD99F}" srcId="{F883799B-452A-4820-9497-BA1F16FC8541}" destId="{CC1E4E97-19E2-4AC7-9263-4039D068178B}" srcOrd="2" destOrd="0" parTransId="{6DA52E17-79F2-486F-8CAF-D9D7CE8323B2}" sibTransId="{C043F4D2-BEEE-4AD0-8860-7063DFD4A50F}"/>
    <dgm:cxn modelId="{C7709DFE-D9D6-4567-9D39-F5D32488B8C5}" type="presParOf" srcId="{E4368464-6255-4FEC-B62C-F5A6F421A1F3}" destId="{D0609903-28B7-4B16-B711-FD53BE2C7B3F}" srcOrd="0" destOrd="0" presId="urn:microsoft.com/office/officeart/2005/8/layout/default#1"/>
    <dgm:cxn modelId="{7A486419-EEEB-4E3B-88DE-6571C8B7DADF}" type="presParOf" srcId="{E4368464-6255-4FEC-B62C-F5A6F421A1F3}" destId="{D7E0E44D-9926-4E62-9666-3EEE09989230}" srcOrd="1" destOrd="0" presId="urn:microsoft.com/office/officeart/2005/8/layout/default#1"/>
    <dgm:cxn modelId="{E0BBC5C2-CF2E-4654-BDB8-8CD3D9AEF77C}" type="presParOf" srcId="{E4368464-6255-4FEC-B62C-F5A6F421A1F3}" destId="{1A4B57F2-5EFF-4747-9804-0C976B0C08C2}" srcOrd="2" destOrd="0" presId="urn:microsoft.com/office/officeart/2005/8/layout/default#1"/>
    <dgm:cxn modelId="{6AFD17B3-E72A-4A7A-B7FC-862D29352E40}" type="presParOf" srcId="{E4368464-6255-4FEC-B62C-F5A6F421A1F3}" destId="{40AAE40B-AAA6-41E6-BFFB-69B569701B3E}" srcOrd="3" destOrd="0" presId="urn:microsoft.com/office/officeart/2005/8/layout/default#1"/>
    <dgm:cxn modelId="{2A0160FF-8C4A-4A86-A61F-9E3770B47415}" type="presParOf" srcId="{E4368464-6255-4FEC-B62C-F5A6F421A1F3}" destId="{C376242C-1549-4880-94D0-279EBA749B56}" srcOrd="4" destOrd="0" presId="urn:microsoft.com/office/officeart/2005/8/layout/default#1"/>
    <dgm:cxn modelId="{900FC462-A265-4DB4-869C-DA7F7D979244}" type="presParOf" srcId="{E4368464-6255-4FEC-B62C-F5A6F421A1F3}" destId="{964D7FA1-6A9A-4FB5-B886-41B1FEF4DC21}" srcOrd="5" destOrd="0" presId="urn:microsoft.com/office/officeart/2005/8/layout/default#1"/>
    <dgm:cxn modelId="{F476F8BB-469E-46D7-BFC8-3A32D8DF6944}" type="presParOf" srcId="{E4368464-6255-4FEC-B62C-F5A6F421A1F3}" destId="{12A94A72-745A-41F8-81DC-1F6FB4B0634F}" srcOrd="6" destOrd="0" presId="urn:microsoft.com/office/officeart/2005/8/layout/default#1"/>
    <dgm:cxn modelId="{B478944A-820E-4DEC-94F9-C36B448CB9B4}" type="presParOf" srcId="{E4368464-6255-4FEC-B62C-F5A6F421A1F3}" destId="{199F91CA-3C3E-4952-A4A0-4C4C200D8846}" srcOrd="7" destOrd="0" presId="urn:microsoft.com/office/officeart/2005/8/layout/default#1"/>
    <dgm:cxn modelId="{9E36652C-6529-49C0-AC5B-CAF116992FF1}" type="presParOf" srcId="{E4368464-6255-4FEC-B62C-F5A6F421A1F3}" destId="{0DD3EFEC-AEFC-418F-8D58-7AAC044B8DF1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046063-517A-454A-AB62-C6044AD866EF}">
      <dsp:nvSpPr>
        <dsp:cNvPr id="0" name=""/>
        <dsp:cNvSpPr/>
      </dsp:nvSpPr>
      <dsp:spPr>
        <a:xfrm>
          <a:off x="5450" y="89418"/>
          <a:ext cx="2354306" cy="17574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i="1" kern="1200" noProof="0" dirty="0" smtClean="0"/>
            <a:t>Що розуміють під мультимедіа</a:t>
          </a:r>
          <a:endParaRPr lang="uk-UA" sz="2000" kern="1200" dirty="0"/>
        </a:p>
      </dsp:txBody>
      <dsp:txXfrm>
        <a:off x="5450" y="89418"/>
        <a:ext cx="2354306" cy="1757440"/>
      </dsp:txXfrm>
    </dsp:sp>
    <dsp:sp modelId="{A981DBF1-9A35-42B5-A4F1-A97D47E317CD}">
      <dsp:nvSpPr>
        <dsp:cNvPr id="0" name=""/>
        <dsp:cNvSpPr/>
      </dsp:nvSpPr>
      <dsp:spPr>
        <a:xfrm>
          <a:off x="5450" y="1846858"/>
          <a:ext cx="2354306" cy="7556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0" rIns="68580" bIns="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400" kern="1200" dirty="0"/>
        </a:p>
      </dsp:txBody>
      <dsp:txXfrm>
        <a:off x="5450" y="1846858"/>
        <a:ext cx="1657962" cy="755699"/>
      </dsp:txXfrm>
    </dsp:sp>
    <dsp:sp modelId="{D2290D5A-D146-481A-AB59-AE6389B09E99}">
      <dsp:nvSpPr>
        <dsp:cNvPr id="0" name=""/>
        <dsp:cNvSpPr/>
      </dsp:nvSpPr>
      <dsp:spPr>
        <a:xfrm>
          <a:off x="1730013" y="1966894"/>
          <a:ext cx="824007" cy="82400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E2E6F-92C6-4C4B-B05F-8F1228C58BE8}">
      <dsp:nvSpPr>
        <dsp:cNvPr id="0" name=""/>
        <dsp:cNvSpPr/>
      </dsp:nvSpPr>
      <dsp:spPr>
        <a:xfrm>
          <a:off x="2758163" y="89418"/>
          <a:ext cx="2354306" cy="17574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i="1" kern="1200" noProof="0" dirty="0" smtClean="0"/>
            <a:t>Які пристрої використовують для роботи з мультимедіа</a:t>
          </a:r>
        </a:p>
      </dsp:txBody>
      <dsp:txXfrm>
        <a:off x="2758163" y="89418"/>
        <a:ext cx="2354306" cy="1757440"/>
      </dsp:txXfrm>
    </dsp:sp>
    <dsp:sp modelId="{E5B43860-C205-42CB-B6AA-A04C0D1F66DF}">
      <dsp:nvSpPr>
        <dsp:cNvPr id="0" name=""/>
        <dsp:cNvSpPr/>
      </dsp:nvSpPr>
      <dsp:spPr>
        <a:xfrm>
          <a:off x="2758163" y="1846858"/>
          <a:ext cx="2354306" cy="7556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0" rIns="68580" bIns="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400" kern="1200" dirty="0"/>
        </a:p>
      </dsp:txBody>
      <dsp:txXfrm>
        <a:off x="2758163" y="1846858"/>
        <a:ext cx="1657962" cy="755699"/>
      </dsp:txXfrm>
    </dsp:sp>
    <dsp:sp modelId="{4B0668D3-E8AC-4023-88DB-1B6A979124CA}">
      <dsp:nvSpPr>
        <dsp:cNvPr id="0" name=""/>
        <dsp:cNvSpPr/>
      </dsp:nvSpPr>
      <dsp:spPr>
        <a:xfrm>
          <a:off x="4482725" y="1966894"/>
          <a:ext cx="824007" cy="82400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80E40-77A1-46C9-B0A3-100F42787625}">
      <dsp:nvSpPr>
        <dsp:cNvPr id="0" name=""/>
        <dsp:cNvSpPr/>
      </dsp:nvSpPr>
      <dsp:spPr>
        <a:xfrm>
          <a:off x="5510875" y="89418"/>
          <a:ext cx="2354306" cy="17574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i="1" kern="1200" noProof="0" dirty="0" smtClean="0"/>
            <a:t>За допомогою яких програма можна переглядати відео та слухати звукозаписи</a:t>
          </a:r>
          <a:endParaRPr lang="uk-UA" sz="2000" i="1" kern="1200" noProof="0" dirty="0" smtClean="0">
            <a:solidFill>
              <a:srgbClr val="FF0000"/>
            </a:solidFill>
          </a:endParaRPr>
        </a:p>
      </dsp:txBody>
      <dsp:txXfrm>
        <a:off x="5510875" y="89418"/>
        <a:ext cx="2354306" cy="1757440"/>
      </dsp:txXfrm>
    </dsp:sp>
    <dsp:sp modelId="{8A52B4CC-547E-41E6-BDED-96351AD77275}">
      <dsp:nvSpPr>
        <dsp:cNvPr id="0" name=""/>
        <dsp:cNvSpPr/>
      </dsp:nvSpPr>
      <dsp:spPr>
        <a:xfrm>
          <a:off x="5510875" y="1846858"/>
          <a:ext cx="2354306" cy="7556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0" rIns="68580" bIns="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400" i="1" kern="1200" noProof="0" dirty="0" smtClean="0"/>
        </a:p>
      </dsp:txBody>
      <dsp:txXfrm>
        <a:off x="5510875" y="1846858"/>
        <a:ext cx="1657962" cy="755699"/>
      </dsp:txXfrm>
    </dsp:sp>
    <dsp:sp modelId="{88427F08-6B0F-4F4B-855D-AF1659C7D197}">
      <dsp:nvSpPr>
        <dsp:cNvPr id="0" name=""/>
        <dsp:cNvSpPr/>
      </dsp:nvSpPr>
      <dsp:spPr>
        <a:xfrm>
          <a:off x="7235437" y="1966894"/>
          <a:ext cx="824007" cy="82400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FA6687-2D2B-47AA-987F-2FF10F6262AA}">
      <dsp:nvSpPr>
        <dsp:cNvPr id="0" name=""/>
        <dsp:cNvSpPr/>
      </dsp:nvSpPr>
      <dsp:spPr>
        <a:xfrm>
          <a:off x="6103638" y="2100643"/>
          <a:ext cx="385039" cy="1236611"/>
        </a:xfrm>
        <a:custGeom>
          <a:avLst/>
          <a:gdLst/>
          <a:ahLst/>
          <a:cxnLst/>
          <a:rect l="0" t="0" r="0" b="0"/>
          <a:pathLst>
            <a:path>
              <a:moveTo>
                <a:pt x="385039" y="0"/>
              </a:moveTo>
              <a:lnTo>
                <a:pt x="385039" y="1097433"/>
              </a:lnTo>
              <a:lnTo>
                <a:pt x="0" y="1097433"/>
              </a:lnTo>
              <a:lnTo>
                <a:pt x="0" y="12366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6DF75-60CF-4D76-8952-BEE7F9A7955D}">
      <dsp:nvSpPr>
        <dsp:cNvPr id="0" name=""/>
        <dsp:cNvSpPr/>
      </dsp:nvSpPr>
      <dsp:spPr>
        <a:xfrm>
          <a:off x="2664093" y="1066163"/>
          <a:ext cx="3824584" cy="116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24584" y="0"/>
              </a:lnTo>
              <a:lnTo>
                <a:pt x="3824584" y="1169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9D669-CA46-402A-9573-E439763D902D}">
      <dsp:nvSpPr>
        <dsp:cNvPr id="0" name=""/>
        <dsp:cNvSpPr/>
      </dsp:nvSpPr>
      <dsp:spPr>
        <a:xfrm>
          <a:off x="3384604" y="2073850"/>
          <a:ext cx="493713" cy="1445191"/>
        </a:xfrm>
        <a:custGeom>
          <a:avLst/>
          <a:gdLst/>
          <a:ahLst/>
          <a:cxnLst/>
          <a:rect l="0" t="0" r="0" b="0"/>
          <a:pathLst>
            <a:path>
              <a:moveTo>
                <a:pt x="493713" y="0"/>
              </a:moveTo>
              <a:lnTo>
                <a:pt x="493713" y="1306013"/>
              </a:lnTo>
              <a:lnTo>
                <a:pt x="0" y="1306013"/>
              </a:lnTo>
              <a:lnTo>
                <a:pt x="0" y="14451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02F7F-1337-4FEC-9D75-66A889D3BAB3}">
      <dsp:nvSpPr>
        <dsp:cNvPr id="0" name=""/>
        <dsp:cNvSpPr/>
      </dsp:nvSpPr>
      <dsp:spPr>
        <a:xfrm>
          <a:off x="2664093" y="1066163"/>
          <a:ext cx="1214223" cy="116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4223" y="0"/>
              </a:lnTo>
              <a:lnTo>
                <a:pt x="1214223" y="1169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0B3976-7D1E-41F8-8D31-60D6B8F4A03D}">
      <dsp:nvSpPr>
        <dsp:cNvPr id="0" name=""/>
        <dsp:cNvSpPr/>
      </dsp:nvSpPr>
      <dsp:spPr>
        <a:xfrm>
          <a:off x="879524" y="2118387"/>
          <a:ext cx="219424" cy="1149661"/>
        </a:xfrm>
        <a:custGeom>
          <a:avLst/>
          <a:gdLst/>
          <a:ahLst/>
          <a:cxnLst/>
          <a:rect l="0" t="0" r="0" b="0"/>
          <a:pathLst>
            <a:path>
              <a:moveTo>
                <a:pt x="219424" y="0"/>
              </a:moveTo>
              <a:lnTo>
                <a:pt x="219424" y="1010483"/>
              </a:lnTo>
              <a:lnTo>
                <a:pt x="0" y="1010483"/>
              </a:lnTo>
              <a:lnTo>
                <a:pt x="0" y="11496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50D13E-4368-4205-81BE-DE4E70FCF82D}">
      <dsp:nvSpPr>
        <dsp:cNvPr id="0" name=""/>
        <dsp:cNvSpPr/>
      </dsp:nvSpPr>
      <dsp:spPr>
        <a:xfrm>
          <a:off x="1098948" y="1020443"/>
          <a:ext cx="1565145" cy="91440"/>
        </a:xfrm>
        <a:custGeom>
          <a:avLst/>
          <a:gdLst/>
          <a:ahLst/>
          <a:cxnLst/>
          <a:rect l="0" t="0" r="0" b="0"/>
          <a:pathLst>
            <a:path>
              <a:moveTo>
                <a:pt x="1565145" y="45720"/>
              </a:moveTo>
              <a:lnTo>
                <a:pt x="0" y="45720"/>
              </a:lnTo>
              <a:lnTo>
                <a:pt x="0" y="1249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2FA21-6220-448E-AF9A-1A309FED6993}">
      <dsp:nvSpPr>
        <dsp:cNvPr id="0" name=""/>
        <dsp:cNvSpPr/>
      </dsp:nvSpPr>
      <dsp:spPr>
        <a:xfrm>
          <a:off x="2064585" y="0"/>
          <a:ext cx="1199017" cy="106616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AE3C268-33E6-40B2-9C53-FDE186BC9D55}">
      <dsp:nvSpPr>
        <dsp:cNvPr id="0" name=""/>
        <dsp:cNvSpPr/>
      </dsp:nvSpPr>
      <dsp:spPr>
        <a:xfrm>
          <a:off x="2990465" y="0"/>
          <a:ext cx="3208779" cy="1055412"/>
        </a:xfrm>
        <a:prstGeom prst="roundRect">
          <a:avLst/>
        </a:prstGeom>
        <a:solidFill>
          <a:srgbClr val="00B0F0">
            <a:alpha val="88000"/>
          </a:srgbClr>
        </a:solidFill>
        <a:ln w="19050">
          <a:solidFill>
            <a:schemeClr val="tx1">
              <a:alpha val="93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Пристрої для роботи з мультимедіа</a:t>
          </a:r>
          <a:endParaRPr lang="uk-UA" sz="2000" b="1" i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2990465" y="0"/>
        <a:ext cx="3208779" cy="1055412"/>
      </dsp:txXfrm>
    </dsp:sp>
    <dsp:sp modelId="{C0B6C1A2-C120-497B-A1D2-F93DFB4EE048}">
      <dsp:nvSpPr>
        <dsp:cNvPr id="0" name=""/>
        <dsp:cNvSpPr/>
      </dsp:nvSpPr>
      <dsp:spPr>
        <a:xfrm>
          <a:off x="539856" y="1145404"/>
          <a:ext cx="1118182" cy="97298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FE3A3C7-610C-4AE2-8165-0E72949DD00B}">
      <dsp:nvSpPr>
        <dsp:cNvPr id="0" name=""/>
        <dsp:cNvSpPr/>
      </dsp:nvSpPr>
      <dsp:spPr>
        <a:xfrm>
          <a:off x="1685369" y="1356010"/>
          <a:ext cx="1466208" cy="622726"/>
        </a:xfrm>
        <a:prstGeom prst="roundRect">
          <a:avLst/>
        </a:prstGeom>
        <a:solidFill>
          <a:srgbClr val="00B0F0">
            <a:alpha val="88000"/>
          </a:srgbClr>
        </a:solidFill>
        <a:ln w="19050">
          <a:solidFill>
            <a:schemeClr val="tx1">
              <a:alpha val="93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Введення об’єктів</a:t>
          </a:r>
          <a:endParaRPr lang="uk-UA" sz="2000" b="1" i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1685369" y="1356010"/>
        <a:ext cx="1466208" cy="622726"/>
      </dsp:txXfrm>
    </dsp:sp>
    <dsp:sp modelId="{4213C4FD-CFC8-46B4-9898-C7BAE4418563}">
      <dsp:nvSpPr>
        <dsp:cNvPr id="0" name=""/>
        <dsp:cNvSpPr/>
      </dsp:nvSpPr>
      <dsp:spPr>
        <a:xfrm>
          <a:off x="434153" y="3268049"/>
          <a:ext cx="890741" cy="89074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58C72C5-52F8-4A48-8233-3044CB11F561}">
      <dsp:nvSpPr>
        <dsp:cNvPr id="0" name=""/>
        <dsp:cNvSpPr/>
      </dsp:nvSpPr>
      <dsp:spPr>
        <a:xfrm>
          <a:off x="1370683" y="2376933"/>
          <a:ext cx="1682565" cy="2845009"/>
        </a:xfrm>
        <a:prstGeom prst="roundRect">
          <a:avLst/>
        </a:prstGeom>
        <a:solidFill>
          <a:srgbClr val="00B0F0">
            <a:alpha val="88000"/>
          </a:srgbClr>
        </a:solidFill>
        <a:ln w="19050">
          <a:solidFill>
            <a:schemeClr val="tx1">
              <a:alpha val="93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відео- та веб-камери, фотоапарати, мікрофони, музичні синтезатори, графічні планшети (</a:t>
          </a:r>
          <a:r>
            <a:rPr lang="uk-UA" sz="1600" b="1" i="1" kern="120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дигітайзери</a:t>
          </a:r>
          <a:r>
            <a:rPr lang="uk-UA" sz="16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), смартфони і мобільні телефони тощо</a:t>
          </a:r>
          <a:endParaRPr lang="uk-UA" sz="1600" b="1" i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1370683" y="2376933"/>
        <a:ext cx="1682565" cy="2845009"/>
      </dsp:txXfrm>
    </dsp:sp>
    <dsp:sp modelId="{4CCAB992-7027-4E97-AFC5-94C35D9D97D1}">
      <dsp:nvSpPr>
        <dsp:cNvPr id="0" name=""/>
        <dsp:cNvSpPr/>
      </dsp:nvSpPr>
      <dsp:spPr>
        <a:xfrm>
          <a:off x="3432947" y="1183109"/>
          <a:ext cx="890741" cy="89074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B957FC1-DFB6-4AE2-BABB-348E797C9D9A}">
      <dsp:nvSpPr>
        <dsp:cNvPr id="0" name=""/>
        <dsp:cNvSpPr/>
      </dsp:nvSpPr>
      <dsp:spPr>
        <a:xfrm>
          <a:off x="4258639" y="1314889"/>
          <a:ext cx="1466208" cy="622726"/>
        </a:xfrm>
        <a:prstGeom prst="roundRect">
          <a:avLst/>
        </a:prstGeom>
        <a:solidFill>
          <a:srgbClr val="00B0F0">
            <a:alpha val="88000"/>
          </a:srgbClr>
        </a:solidFill>
        <a:ln w="19050">
          <a:solidFill>
            <a:schemeClr val="tx1">
              <a:alpha val="93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Виведення об’єктів</a:t>
          </a:r>
          <a:endParaRPr lang="uk-UA" sz="2000" b="1" i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4258639" y="1314889"/>
        <a:ext cx="1466208" cy="622726"/>
      </dsp:txXfrm>
    </dsp:sp>
    <dsp:sp modelId="{797AB6E1-6A30-478F-B123-5A200705E6B4}">
      <dsp:nvSpPr>
        <dsp:cNvPr id="0" name=""/>
        <dsp:cNvSpPr/>
      </dsp:nvSpPr>
      <dsp:spPr>
        <a:xfrm>
          <a:off x="2939233" y="3519042"/>
          <a:ext cx="890741" cy="89074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B7AF02-B6BA-4283-B6A9-81694DE6EA19}">
      <dsp:nvSpPr>
        <dsp:cNvPr id="0" name=""/>
        <dsp:cNvSpPr/>
      </dsp:nvSpPr>
      <dsp:spPr>
        <a:xfrm>
          <a:off x="3978717" y="2294691"/>
          <a:ext cx="1712026" cy="3120355"/>
        </a:xfrm>
        <a:prstGeom prst="roundRect">
          <a:avLst/>
        </a:prstGeom>
        <a:solidFill>
          <a:srgbClr val="00B0F0">
            <a:alpha val="88000"/>
          </a:srgbClr>
        </a:solidFill>
        <a:ln w="19050">
          <a:solidFill>
            <a:schemeClr val="tx1">
              <a:alpha val="93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монітори, цифрові </a:t>
          </a:r>
          <a:r>
            <a:rPr lang="uk-UA" sz="1600" b="1" i="1" kern="120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фоторамки</a:t>
          </a:r>
          <a:r>
            <a:rPr lang="uk-UA" sz="16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, телевізори, аудіо- та відео-програвачі (</a:t>
          </a:r>
          <a:r>
            <a:rPr lang="uk-UA" sz="1600" b="1" i="1" kern="120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плеєри</a:t>
          </a:r>
          <a:r>
            <a:rPr lang="uk-UA" sz="16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), мультимедійні проектори, телефони або навушники, звукові колонки тощо</a:t>
          </a:r>
          <a:endParaRPr lang="uk-UA" sz="1600" b="1" i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3978717" y="2294691"/>
        <a:ext cx="1712026" cy="3120355"/>
      </dsp:txXfrm>
    </dsp:sp>
    <dsp:sp modelId="{4BA8EA31-6A9F-46D8-B734-7BC8A411A1EC}">
      <dsp:nvSpPr>
        <dsp:cNvPr id="0" name=""/>
        <dsp:cNvSpPr/>
      </dsp:nvSpPr>
      <dsp:spPr>
        <a:xfrm>
          <a:off x="5976052" y="1183109"/>
          <a:ext cx="1025251" cy="917534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58B3CB-3717-49D0-A1A5-542D0F2BCF3D}">
      <dsp:nvSpPr>
        <dsp:cNvPr id="0" name=""/>
        <dsp:cNvSpPr/>
      </dsp:nvSpPr>
      <dsp:spPr>
        <a:xfrm>
          <a:off x="6773441" y="1328286"/>
          <a:ext cx="1466208" cy="622726"/>
        </a:xfrm>
        <a:prstGeom prst="roundRect">
          <a:avLst/>
        </a:prstGeom>
        <a:solidFill>
          <a:srgbClr val="00B0F0">
            <a:alpha val="88000"/>
          </a:srgbClr>
        </a:solidFill>
        <a:ln w="19050">
          <a:solidFill>
            <a:schemeClr val="tx1">
              <a:alpha val="93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Зберігання об’єктів</a:t>
          </a:r>
          <a:endParaRPr lang="uk-UA" sz="2000" b="1" i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6773441" y="1328286"/>
        <a:ext cx="1466208" cy="622726"/>
      </dsp:txXfrm>
    </dsp:sp>
    <dsp:sp modelId="{C76A1760-9B61-4AA2-90CD-9E7581C7F080}">
      <dsp:nvSpPr>
        <dsp:cNvPr id="0" name=""/>
        <dsp:cNvSpPr/>
      </dsp:nvSpPr>
      <dsp:spPr>
        <a:xfrm>
          <a:off x="5658267" y="3337255"/>
          <a:ext cx="890741" cy="890741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D38845F-3883-4D87-B661-61AC02D0F042}">
      <dsp:nvSpPr>
        <dsp:cNvPr id="0" name=""/>
        <dsp:cNvSpPr/>
      </dsp:nvSpPr>
      <dsp:spPr>
        <a:xfrm>
          <a:off x="6593920" y="2309495"/>
          <a:ext cx="1468974" cy="2569601"/>
        </a:xfrm>
        <a:prstGeom prst="roundRect">
          <a:avLst/>
        </a:prstGeom>
        <a:solidFill>
          <a:srgbClr val="00B0F0">
            <a:alpha val="88000"/>
          </a:srgbClr>
        </a:solidFill>
        <a:ln w="19050">
          <a:solidFill>
            <a:schemeClr val="tx1">
              <a:alpha val="93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накопичувані на жорстких магнітних дисках, різноманітні типи флеш-карт і оптичних дисків</a:t>
          </a:r>
          <a:endParaRPr lang="uk-UA" sz="1600" b="1" i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6593920" y="2309495"/>
        <a:ext cx="1468974" cy="256960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38316B-0F3F-4B8B-B1B1-5BED8999B8FF}">
      <dsp:nvSpPr>
        <dsp:cNvPr id="0" name=""/>
        <dsp:cNvSpPr/>
      </dsp:nvSpPr>
      <dsp:spPr>
        <a:xfrm rot="16200000">
          <a:off x="-1582911" y="1588731"/>
          <a:ext cx="4251546" cy="1074082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u="none" kern="1200" smtClean="0"/>
            <a:t>Які об'єкти належать до мультимедійних? Наведи приклади.</a:t>
          </a:r>
          <a:endParaRPr lang="uk-UA" sz="1200" u="none" kern="1200"/>
        </a:p>
      </dsp:txBody>
      <dsp:txXfrm rot="16200000">
        <a:off x="-1582911" y="1588731"/>
        <a:ext cx="4251546" cy="1074082"/>
      </dsp:txXfrm>
    </dsp:sp>
    <dsp:sp modelId="{9FD7C6FA-0499-431E-8C86-7ECF2B7C5E9C}">
      <dsp:nvSpPr>
        <dsp:cNvPr id="0" name=""/>
        <dsp:cNvSpPr/>
      </dsp:nvSpPr>
      <dsp:spPr>
        <a:xfrm rot="16200000">
          <a:off x="-428272" y="1588731"/>
          <a:ext cx="4251546" cy="1074082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u="none" kern="1200" smtClean="0"/>
            <a:t>Що означає поняття «працювати з об'єктом»? За яких трьох умов на твоєму домашньому комп'ютері можна працювати з мультимедійними об'єктами?</a:t>
          </a:r>
          <a:endParaRPr lang="uk-UA" sz="1200" u="none" kern="1200"/>
        </a:p>
      </dsp:txBody>
      <dsp:txXfrm rot="16200000">
        <a:off x="-428272" y="1588731"/>
        <a:ext cx="4251546" cy="1074082"/>
      </dsp:txXfrm>
    </dsp:sp>
    <dsp:sp modelId="{F73D3340-7E22-4436-A4D2-D15EF05A4BD9}">
      <dsp:nvSpPr>
        <dsp:cNvPr id="0" name=""/>
        <dsp:cNvSpPr/>
      </dsp:nvSpPr>
      <dsp:spPr>
        <a:xfrm rot="16200000">
          <a:off x="726365" y="1588731"/>
          <a:ext cx="4251546" cy="1074082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u="none" kern="1200" smtClean="0"/>
            <a:t>Наведи прикладе пристроїв введення-виведення мультимедійних відео- та аудіооб'єктів у кабінеті інформатики, у тебе вдома.</a:t>
          </a:r>
          <a:endParaRPr lang="uk-UA" sz="1200" u="none" kern="1200"/>
        </a:p>
      </dsp:txBody>
      <dsp:txXfrm rot="16200000">
        <a:off x="726365" y="1588731"/>
        <a:ext cx="4251546" cy="1074082"/>
      </dsp:txXfrm>
    </dsp:sp>
    <dsp:sp modelId="{62FE6E73-3250-42AF-9E74-CAFA426197F5}">
      <dsp:nvSpPr>
        <dsp:cNvPr id="0" name=""/>
        <dsp:cNvSpPr/>
      </dsp:nvSpPr>
      <dsp:spPr>
        <a:xfrm rot="16200000">
          <a:off x="1881004" y="1588731"/>
          <a:ext cx="4251546" cy="1074082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u="none" kern="1200" smtClean="0"/>
            <a:t>Чи можна назвати мультимедійний програвач редактором музики чи відео? Відповідь поясни.</a:t>
          </a:r>
          <a:endParaRPr lang="uk-UA" sz="1200" u="none" kern="1200"/>
        </a:p>
      </dsp:txBody>
      <dsp:txXfrm rot="16200000">
        <a:off x="1881004" y="1588731"/>
        <a:ext cx="4251546" cy="1074082"/>
      </dsp:txXfrm>
    </dsp:sp>
    <dsp:sp modelId="{5A60C143-B317-4A5D-8036-4B412FDF8B35}">
      <dsp:nvSpPr>
        <dsp:cNvPr id="0" name=""/>
        <dsp:cNvSpPr/>
      </dsp:nvSpPr>
      <dsp:spPr>
        <a:xfrm rot="16200000">
          <a:off x="3035643" y="1588731"/>
          <a:ext cx="4251546" cy="1074082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u="none" kern="1200" smtClean="0"/>
            <a:t>Як можна перевірити, які програми для відтворення відео та звука вста­новлені на комп'ютері в школі, у тебе вдома?</a:t>
          </a:r>
          <a:endParaRPr lang="uk-UA" sz="1200" u="none" kern="1200"/>
        </a:p>
      </dsp:txBody>
      <dsp:txXfrm rot="16200000">
        <a:off x="3035643" y="1588731"/>
        <a:ext cx="4251546" cy="1074082"/>
      </dsp:txXfrm>
    </dsp:sp>
    <dsp:sp modelId="{CC6D4126-1EF1-44EB-B75A-FFC6C66D4DBC}">
      <dsp:nvSpPr>
        <dsp:cNvPr id="0" name=""/>
        <dsp:cNvSpPr/>
      </dsp:nvSpPr>
      <dsp:spPr>
        <a:xfrm rot="16200000">
          <a:off x="4190281" y="1588731"/>
          <a:ext cx="4251546" cy="1074082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u="none" kern="1200" smtClean="0"/>
            <a:t>Чим схожі та чим відрізняються панелі елементів, які використовують для управління відтворєнням мультимедійних файлів у різних режимах роботи медіапрогравача?</a:t>
          </a:r>
          <a:endParaRPr lang="uk-UA" sz="1200" u="none" kern="1200"/>
        </a:p>
      </dsp:txBody>
      <dsp:txXfrm rot="16200000">
        <a:off x="4190281" y="1588731"/>
        <a:ext cx="4251546" cy="1074082"/>
      </dsp:txXfrm>
    </dsp:sp>
    <dsp:sp modelId="{9CD75E5D-04E6-446E-83B7-AB3F10686CAA}">
      <dsp:nvSpPr>
        <dsp:cNvPr id="0" name=""/>
        <dsp:cNvSpPr/>
      </dsp:nvSpPr>
      <dsp:spPr>
        <a:xfrm rot="16200000">
          <a:off x="5344920" y="1588731"/>
          <a:ext cx="4251546" cy="1074082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u="none" kern="1200" smtClean="0"/>
            <a:t>Значення яких властивостей файлів, що містять мультимедійні об'єкти, можна встановити у програмі </a:t>
          </a:r>
          <a:r>
            <a:rPr lang="uk-UA" sz="1200" i="1" u="none" kern="1200" smtClean="0"/>
            <a:t>Звукозаписувач</a:t>
          </a:r>
          <a:r>
            <a:rPr lang="uk-UA" sz="1200" u="none" kern="1200" smtClean="0"/>
            <a:t>?</a:t>
          </a:r>
          <a:endParaRPr lang="uk-UA" sz="1200" u="none" kern="1200"/>
        </a:p>
      </dsp:txBody>
      <dsp:txXfrm rot="16200000">
        <a:off x="5344920" y="1588731"/>
        <a:ext cx="4251546" cy="107408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6A4BC6-9EED-4470-8A48-39A1A6392326}">
      <dsp:nvSpPr>
        <dsp:cNvPr id="0" name=""/>
        <dsp:cNvSpPr/>
      </dsp:nvSpPr>
      <dsp:spPr>
        <a:xfrm rot="5400000">
          <a:off x="-133297" y="133369"/>
          <a:ext cx="888651" cy="6220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700" kern="1200" dirty="0"/>
        </a:p>
      </dsp:txBody>
      <dsp:txXfrm rot="5400000">
        <a:off x="-133297" y="133369"/>
        <a:ext cx="888651" cy="622055"/>
      </dsp:txXfrm>
    </dsp:sp>
    <dsp:sp modelId="{5FC4E2E9-65F7-4C21-95EC-7096E21C20D8}">
      <dsp:nvSpPr>
        <dsp:cNvPr id="0" name=""/>
        <dsp:cNvSpPr/>
      </dsp:nvSpPr>
      <dsp:spPr>
        <a:xfrm rot="5400000">
          <a:off x="3622616" y="-3000488"/>
          <a:ext cx="577623" cy="65787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Я можу пояснити, що таке мультимедіа.</a:t>
          </a:r>
          <a:endParaRPr lang="uk-UA" sz="1500" kern="1200" dirty="0"/>
        </a:p>
      </dsp:txBody>
      <dsp:txXfrm rot="5400000">
        <a:off x="3622616" y="-3000488"/>
        <a:ext cx="577623" cy="6578744"/>
      </dsp:txXfrm>
    </dsp:sp>
    <dsp:sp modelId="{47EF10B9-F695-47C4-B4A3-12B75978D6C9}">
      <dsp:nvSpPr>
        <dsp:cNvPr id="0" name=""/>
        <dsp:cNvSpPr/>
      </dsp:nvSpPr>
      <dsp:spPr>
        <a:xfrm rot="5400000">
          <a:off x="-133297" y="923672"/>
          <a:ext cx="888651" cy="6220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700" kern="1200"/>
        </a:p>
      </dsp:txBody>
      <dsp:txXfrm rot="5400000">
        <a:off x="-133297" y="923672"/>
        <a:ext cx="888651" cy="622055"/>
      </dsp:txXfrm>
    </dsp:sp>
    <dsp:sp modelId="{71EAE439-24F4-4E41-BEE0-4136E62936F9}">
      <dsp:nvSpPr>
        <dsp:cNvPr id="0" name=""/>
        <dsp:cNvSpPr/>
      </dsp:nvSpPr>
      <dsp:spPr>
        <a:xfrm rot="5400000">
          <a:off x="3622616" y="-2210185"/>
          <a:ext cx="577623" cy="65787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Я можу навести приклади застосування мультимедіа вдома й у школі.</a:t>
          </a:r>
          <a:endParaRPr lang="uk-UA" sz="1500" kern="1200" dirty="0"/>
        </a:p>
      </dsp:txBody>
      <dsp:txXfrm rot="5400000">
        <a:off x="3622616" y="-2210185"/>
        <a:ext cx="577623" cy="6578744"/>
      </dsp:txXfrm>
    </dsp:sp>
    <dsp:sp modelId="{C898EF0C-A144-47DF-8CF6-47E3055C525C}">
      <dsp:nvSpPr>
        <dsp:cNvPr id="0" name=""/>
        <dsp:cNvSpPr/>
      </dsp:nvSpPr>
      <dsp:spPr>
        <a:xfrm rot="5400000">
          <a:off x="-133297" y="1713976"/>
          <a:ext cx="888651" cy="6220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700" kern="1200" dirty="0"/>
        </a:p>
      </dsp:txBody>
      <dsp:txXfrm rot="5400000">
        <a:off x="-133297" y="1713976"/>
        <a:ext cx="888651" cy="622055"/>
      </dsp:txXfrm>
    </dsp:sp>
    <dsp:sp modelId="{B8F68955-66A2-4F57-8161-2559B0354B7A}">
      <dsp:nvSpPr>
        <dsp:cNvPr id="0" name=""/>
        <dsp:cNvSpPr/>
      </dsp:nvSpPr>
      <dsp:spPr>
        <a:xfrm rot="5400000">
          <a:off x="3622616" y="-1419881"/>
          <a:ext cx="577623" cy="65787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i="1" kern="1200" dirty="0" smtClean="0"/>
            <a:t>Я</a:t>
          </a:r>
          <a:r>
            <a:rPr lang="uk-UA" sz="1500" kern="1200" dirty="0" smtClean="0"/>
            <a:t> знаю, що для роботи з мультимедійними об'єктами потрібні спеціальні комп'ютерні програми.</a:t>
          </a:r>
          <a:endParaRPr lang="uk-UA" sz="1500" kern="1200" dirty="0"/>
        </a:p>
      </dsp:txBody>
      <dsp:txXfrm rot="5400000">
        <a:off x="3622616" y="-1419881"/>
        <a:ext cx="577623" cy="6578744"/>
      </dsp:txXfrm>
    </dsp:sp>
    <dsp:sp modelId="{C247EF43-3AD7-4F35-BCED-7B00326BF102}">
      <dsp:nvSpPr>
        <dsp:cNvPr id="0" name=""/>
        <dsp:cNvSpPr/>
      </dsp:nvSpPr>
      <dsp:spPr>
        <a:xfrm rot="5400000">
          <a:off x="-133297" y="2504279"/>
          <a:ext cx="888651" cy="6220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700" kern="1200" dirty="0"/>
        </a:p>
      </dsp:txBody>
      <dsp:txXfrm rot="5400000">
        <a:off x="-133297" y="2504279"/>
        <a:ext cx="888651" cy="622055"/>
      </dsp:txXfrm>
    </dsp:sp>
    <dsp:sp modelId="{F3E35948-97DB-465D-910F-4DC1D3DB1C7A}">
      <dsp:nvSpPr>
        <dsp:cNvPr id="0" name=""/>
        <dsp:cNvSpPr/>
      </dsp:nvSpPr>
      <dsp:spPr>
        <a:xfrm rot="5400000">
          <a:off x="3622616" y="-629578"/>
          <a:ext cx="577623" cy="65787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Я розумію, для чого застосовують мультимедійні програвачі. Я знаю назви пристроїв введення-виведення мультимедійних </a:t>
          </a:r>
          <a:r>
            <a:rPr lang="uk-UA" sz="1500" kern="1200" dirty="0" err="1" smtClean="0"/>
            <a:t>відео-</a:t>
          </a:r>
          <a:r>
            <a:rPr lang="uk-UA" sz="1500" kern="1200" dirty="0" smtClean="0"/>
            <a:t> та аудіо об'єктів.</a:t>
          </a:r>
          <a:endParaRPr lang="uk-UA" sz="1500" kern="1200" dirty="0"/>
        </a:p>
      </dsp:txBody>
      <dsp:txXfrm rot="5400000">
        <a:off x="3622616" y="-629578"/>
        <a:ext cx="577623" cy="6578744"/>
      </dsp:txXfrm>
    </dsp:sp>
    <dsp:sp modelId="{151BB341-E98D-46A1-96E2-DB7F705CCE6C}">
      <dsp:nvSpPr>
        <dsp:cNvPr id="0" name=""/>
        <dsp:cNvSpPr/>
      </dsp:nvSpPr>
      <dsp:spPr>
        <a:xfrm rot="5400000">
          <a:off x="-133297" y="3294583"/>
          <a:ext cx="888651" cy="6220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700" kern="1200" dirty="0"/>
        </a:p>
      </dsp:txBody>
      <dsp:txXfrm rot="5400000">
        <a:off x="-133297" y="3294583"/>
        <a:ext cx="888651" cy="622055"/>
      </dsp:txXfrm>
    </dsp:sp>
    <dsp:sp modelId="{95013CE0-E323-457F-BEB1-6D3FE5CA0724}">
      <dsp:nvSpPr>
        <dsp:cNvPr id="0" name=""/>
        <dsp:cNvSpPr/>
      </dsp:nvSpPr>
      <dsp:spPr>
        <a:xfrm rot="5400000">
          <a:off x="3622616" y="160725"/>
          <a:ext cx="577623" cy="65787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Я вмію копіювати мультимедійні об'єкти з фотокамер, мобіль­них пристроїв на комп'ютер.</a:t>
          </a:r>
          <a:endParaRPr lang="uk-UA" sz="1500" kern="1200" dirty="0"/>
        </a:p>
      </dsp:txBody>
      <dsp:txXfrm rot="5400000">
        <a:off x="3622616" y="160725"/>
        <a:ext cx="577623" cy="6578744"/>
      </dsp:txXfrm>
    </dsp:sp>
    <dsp:sp modelId="{614D3BFA-BB31-4BF8-A1A5-D69218361A4C}">
      <dsp:nvSpPr>
        <dsp:cNvPr id="0" name=""/>
        <dsp:cNvSpPr/>
      </dsp:nvSpPr>
      <dsp:spPr>
        <a:xfrm rot="5400000">
          <a:off x="-133297" y="4084886"/>
          <a:ext cx="888651" cy="6220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700" kern="1200" dirty="0"/>
        </a:p>
      </dsp:txBody>
      <dsp:txXfrm rot="5400000">
        <a:off x="-133297" y="4084886"/>
        <a:ext cx="888651" cy="622055"/>
      </dsp:txXfrm>
    </dsp:sp>
    <dsp:sp modelId="{EADEB8E6-94D9-4611-8459-808C861BA052}">
      <dsp:nvSpPr>
        <dsp:cNvPr id="0" name=""/>
        <dsp:cNvSpPr/>
      </dsp:nvSpPr>
      <dsp:spPr>
        <a:xfrm rot="5400000">
          <a:off x="3622616" y="951028"/>
          <a:ext cx="577623" cy="65787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Я можу переглядати та прослуховувати мультимедійні об'єкти на комп'ютері за допомогою мультимедійного програвача.</a:t>
          </a:r>
          <a:endParaRPr lang="uk-UA" sz="1500" kern="1200" dirty="0"/>
        </a:p>
      </dsp:txBody>
      <dsp:txXfrm rot="5400000">
        <a:off x="3622616" y="951028"/>
        <a:ext cx="577623" cy="657874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609903-28B7-4B16-B711-FD53BE2C7B3F}">
      <dsp:nvSpPr>
        <dsp:cNvPr id="0" name=""/>
        <dsp:cNvSpPr/>
      </dsp:nvSpPr>
      <dsp:spPr>
        <a:xfrm>
          <a:off x="0" y="108985"/>
          <a:ext cx="2660919" cy="1230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мультимедіа</a:t>
          </a:r>
          <a:endParaRPr lang="uk-UA" sz="2100" kern="1200" dirty="0"/>
        </a:p>
      </dsp:txBody>
      <dsp:txXfrm>
        <a:off x="0" y="108985"/>
        <a:ext cx="2660919" cy="1230113"/>
      </dsp:txXfrm>
    </dsp:sp>
    <dsp:sp modelId="{1A4B57F2-5EFF-4747-9804-0C976B0C08C2}">
      <dsp:nvSpPr>
        <dsp:cNvPr id="0" name=""/>
        <dsp:cNvSpPr/>
      </dsp:nvSpPr>
      <dsp:spPr>
        <a:xfrm>
          <a:off x="2928154" y="2039"/>
          <a:ext cx="2050188" cy="1230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об'єкти </a:t>
          </a:r>
          <a:r>
            <a:rPr lang="uk-UA" sz="2100" kern="1200" dirty="0" err="1" smtClean="0"/>
            <a:t>мульти</a:t>
          </a:r>
          <a:r>
            <a:rPr lang="uk-UA" sz="2100" kern="1200" dirty="0" smtClean="0"/>
            <a:t> медіа</a:t>
          </a:r>
          <a:endParaRPr lang="uk-UA" sz="2100" kern="1200" dirty="0"/>
        </a:p>
      </dsp:txBody>
      <dsp:txXfrm>
        <a:off x="2928154" y="2039"/>
        <a:ext cx="2050188" cy="1230113"/>
      </dsp:txXfrm>
    </dsp:sp>
    <dsp:sp modelId="{C376242C-1549-4880-94D0-279EBA749B56}">
      <dsp:nvSpPr>
        <dsp:cNvPr id="0" name=""/>
        <dsp:cNvSpPr/>
      </dsp:nvSpPr>
      <dsp:spPr>
        <a:xfrm>
          <a:off x="367581" y="1437171"/>
          <a:ext cx="2050188" cy="1230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мультимедійний програ­вач</a:t>
          </a:r>
          <a:endParaRPr lang="uk-UA" sz="2100" kern="1200" dirty="0"/>
        </a:p>
      </dsp:txBody>
      <dsp:txXfrm>
        <a:off x="367581" y="1437171"/>
        <a:ext cx="2050188" cy="1230113"/>
      </dsp:txXfrm>
    </dsp:sp>
    <dsp:sp modelId="{12A94A72-745A-41F8-81DC-1F6FB4B0634F}">
      <dsp:nvSpPr>
        <dsp:cNvPr id="0" name=""/>
        <dsp:cNvSpPr/>
      </dsp:nvSpPr>
      <dsp:spPr>
        <a:xfrm>
          <a:off x="2622789" y="1437171"/>
          <a:ext cx="2050188" cy="1230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err="1" smtClean="0"/>
            <a:t>кардрідер</a:t>
          </a:r>
          <a:endParaRPr lang="uk-UA" sz="2100" kern="1200" dirty="0"/>
        </a:p>
      </dsp:txBody>
      <dsp:txXfrm>
        <a:off x="2622789" y="1437171"/>
        <a:ext cx="2050188" cy="1230113"/>
      </dsp:txXfrm>
    </dsp:sp>
    <dsp:sp modelId="{0DD3EFEC-AEFC-418F-8D58-7AAC044B8DF1}">
      <dsp:nvSpPr>
        <dsp:cNvPr id="0" name=""/>
        <dsp:cNvSpPr/>
      </dsp:nvSpPr>
      <dsp:spPr>
        <a:xfrm>
          <a:off x="1495185" y="2872303"/>
          <a:ext cx="2050188" cy="1230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USB</a:t>
          </a:r>
          <a:endParaRPr lang="uk-UA" sz="2100" kern="1200" dirty="0"/>
        </a:p>
      </dsp:txBody>
      <dsp:txXfrm>
        <a:off x="1495185" y="2872303"/>
        <a:ext cx="2050188" cy="1230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B02E04A-BE72-4A53-A432-BEB031B7862C}" type="datetimeFigureOut">
              <a:rPr lang="uk-UA"/>
              <a:pPr>
                <a:defRPr/>
              </a:pPr>
              <a:t>10.01.2016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1777A7C-2C32-494C-B552-F5F5E8DBBDD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1F781A-F37C-42BB-936E-C73B9DF498E2}" type="datetime1">
              <a:rPr lang="ru-RU"/>
              <a:pPr>
                <a:defRPr/>
              </a:pPr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urok-informatiku.ru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69158-3CD0-40BD-9DAA-4F20B19B6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31302-AA6F-46F4-B0B5-5FD9E9379479}" type="datetime1">
              <a:rPr lang="ru-RU"/>
              <a:pPr>
                <a:defRPr/>
              </a:pPr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urok-informatiku.ru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B0F97-CD27-42B0-B56F-0998BAE15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D3CC3-F778-4410-9B32-A141F937FEB9}" type="datetime1">
              <a:rPr lang="ru-RU"/>
              <a:pPr>
                <a:defRPr/>
              </a:pPr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urok-informatiku.ru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879A-E769-4921-83A0-9447DFF622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5BB04-4F30-42EA-803E-E33F01413275}" type="datetime1">
              <a:rPr lang="ru-RU"/>
              <a:pPr>
                <a:defRPr/>
              </a:pPr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urok-informatiku.ru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95BA5-2618-4359-9BB5-A233B61D9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7B15-1A39-4FB1-952C-0C7A7A519967}" type="datetime1">
              <a:rPr lang="ru-RU"/>
              <a:pPr>
                <a:defRPr/>
              </a:pPr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urok-informatiku.ru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681C4-0728-47AE-8DF6-E31E3958A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54C3-840C-4FBB-93B8-4DA942885864}" type="datetime1">
              <a:rPr lang="ru-RU"/>
              <a:pPr>
                <a:defRPr/>
              </a:pPr>
              <a:t>10.01.2016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urok-informatiku.ru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3D2D1-9D05-442B-8679-95175D908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4A904-37D1-4CC0-9458-73260973E51A}" type="datetime1">
              <a:rPr lang="ru-RU"/>
              <a:pPr>
                <a:defRPr/>
              </a:pPr>
              <a:t>10.01.2016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urok-informatiku.ru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467AF-CF66-4F75-BB4B-2E07A8DD7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C4BA7-ACCE-44DB-925D-73136F7DDDF1}" type="datetime1">
              <a:rPr lang="ru-RU"/>
              <a:pPr>
                <a:defRPr/>
              </a:pPr>
              <a:t>10.01.2016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urok-informatiku.ru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B1D2B-41D0-4B98-A555-FDCA9FEA2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40A50-9E3F-476F-8C1C-95DEE5FFBEE9}" type="datetime1">
              <a:rPr lang="ru-RU"/>
              <a:pPr>
                <a:defRPr/>
              </a:pPr>
              <a:t>10.01.2016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urok-informatiku.ru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3347D-3726-4EE8-87D8-50D93F475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57BC7-71A1-4921-99CA-CD0C1E6D8D34}" type="datetime1">
              <a:rPr lang="ru-RU"/>
              <a:pPr>
                <a:defRPr/>
              </a:pPr>
              <a:t>10.01.2016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urok-informatiku.ru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B391A-0C4C-406D-B34C-F81DC700C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F58D-C742-41E0-B28F-FAEDC5FB7F71}" type="datetime1">
              <a:rPr lang="ru-RU"/>
              <a:pPr>
                <a:defRPr/>
              </a:pPr>
              <a:t>10.01.2016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urok-informatiku.ru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00D0C-82AF-4768-BA2E-2338C017B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B9C8ED-8029-4052-ABDA-B6BCC08B89BE}" type="datetime1">
              <a:rPr lang="ru-RU"/>
              <a:pPr>
                <a:defRPr/>
              </a:pPr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urok-informatiku.ru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A6972F-5D12-48E3-8509-D7E5737804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://urok-informatiku.ru/fizkul-thvilinki-na-urokah-informatiki/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urok-informatiku.ru/" TargetMode="Externa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http://www.zastavki.com/pictures/1920x1200/2010/Computers_Multimedia_02260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463"/>
            <a:ext cx="9148763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765175"/>
            <a:ext cx="7772400" cy="1973263"/>
          </a:xfrm>
        </p:spPr>
        <p:txBody>
          <a:bodyPr/>
          <a:lstStyle/>
          <a:p>
            <a:pPr eaLnBrk="1" hangingPunct="1"/>
            <a:r>
              <a:rPr lang="uk-UA" sz="5400" b="1" smtClean="0">
                <a:solidFill>
                  <a:schemeClr val="tx2"/>
                </a:solidFill>
                <a:latin typeface="Arial Black" pitchFamily="34" charset="0"/>
              </a:rPr>
              <a:t>Розділ3.</a:t>
            </a:r>
            <a:r>
              <a:rPr lang="uk-UA" sz="5400" b="1" smtClean="0">
                <a:latin typeface="Arial Black" pitchFamily="34" charset="0"/>
              </a:rPr>
              <a:t/>
            </a:r>
            <a:br>
              <a:rPr lang="uk-UA" sz="5400" b="1" smtClean="0">
                <a:latin typeface="Arial Black" pitchFamily="34" charset="0"/>
              </a:rPr>
            </a:br>
            <a:r>
              <a:rPr lang="uk-UA" sz="5400" b="1" smtClean="0">
                <a:latin typeface="Arial Black" pitchFamily="34" charset="0"/>
              </a:rPr>
              <a:t>Поняття про мультимедіа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urok-informatiku.ru</a:t>
            </a: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2"/>
          <p:cNvSpPr>
            <a:spLocks noGrp="1"/>
          </p:cNvSpPr>
          <p:nvPr>
            <p:ph type="title"/>
          </p:nvPr>
        </p:nvSpPr>
        <p:spPr>
          <a:xfrm>
            <a:off x="411163" y="333375"/>
            <a:ext cx="8229600" cy="1143000"/>
          </a:xfrm>
        </p:spPr>
        <p:txBody>
          <a:bodyPr/>
          <a:lstStyle/>
          <a:p>
            <a:pPr eaLnBrk="1" hangingPunct="1"/>
            <a:r>
              <a:rPr lang="uk-UA" sz="6600" b="1" smtClean="0">
                <a:solidFill>
                  <a:srgbClr val="0000FF"/>
                </a:solidFill>
                <a:latin typeface="Monotype Corsiva" pitchFamily="66" charset="0"/>
              </a:rPr>
              <a:t>Пристрої мультимедіа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1340768"/>
            <a:ext cx="7903758" cy="2485787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457200" algn="just">
              <a:defRPr/>
            </a:pPr>
            <a:r>
              <a:rPr lang="uk-UA" sz="2000" b="1" i="1" dirty="0">
                <a:solidFill>
                  <a:schemeClr val="tx1"/>
                </a:solidFill>
              </a:rPr>
              <a:t>Фотографії й відеозаписи, створені за допомогою цифрових </a:t>
            </a:r>
            <a:r>
              <a:rPr lang="uk-UA" sz="2000" b="1" i="1" dirty="0" err="1">
                <a:solidFill>
                  <a:schemeClr val="tx1"/>
                </a:solidFill>
              </a:rPr>
              <a:t>фото-</a:t>
            </a:r>
            <a:r>
              <a:rPr lang="uk-UA" sz="2000" b="1" i="1" dirty="0">
                <a:solidFill>
                  <a:schemeClr val="tx1"/>
                </a:solidFill>
              </a:rPr>
              <a:t> та відеокамер, як правило, зберігаються на </a:t>
            </a:r>
            <a:r>
              <a:rPr lang="uk-UA" sz="2000" b="1" i="1" dirty="0">
                <a:solidFill>
                  <a:srgbClr val="FF0000"/>
                </a:solidFill>
              </a:rPr>
              <a:t>картах пам'яті</a:t>
            </a:r>
            <a:r>
              <a:rPr lang="uk-UA" sz="2000" b="1" i="1" dirty="0">
                <a:solidFill>
                  <a:schemeClr val="tx1"/>
                </a:solidFill>
              </a:rPr>
              <a:t> цих пристроїв, </a:t>
            </a:r>
            <a:r>
              <a:rPr lang="uk-UA" sz="2000" b="1" i="1" dirty="0">
                <a:solidFill>
                  <a:srgbClr val="FF0000"/>
                </a:solidFill>
              </a:rPr>
              <a:t>флеш-картах</a:t>
            </a:r>
            <a:r>
              <a:rPr lang="uk-UA" sz="2000" b="1" i="1" dirty="0">
                <a:solidFill>
                  <a:schemeClr val="tx1"/>
                </a:solidFill>
              </a:rPr>
              <a:t> або інших пристроях пам'яті. Для перенесення на комп'ютер зображень із цифрового фотоапарата можна безпосередньо </a:t>
            </a:r>
            <a:r>
              <a:rPr lang="uk-UA" sz="2000" b="1" i="1" dirty="0" err="1">
                <a:solidFill>
                  <a:schemeClr val="tx1"/>
                </a:solidFill>
              </a:rPr>
              <a:t>під'єднати</a:t>
            </a:r>
            <a:r>
              <a:rPr lang="uk-UA" sz="2000" b="1" i="1" dirty="0">
                <a:solidFill>
                  <a:schemeClr val="tx1"/>
                </a:solidFill>
              </a:rPr>
              <a:t> його до спеціального </a:t>
            </a:r>
            <a:r>
              <a:rPr lang="uk-UA" sz="2000" b="1" i="1" dirty="0" err="1">
                <a:solidFill>
                  <a:schemeClr val="tx1"/>
                </a:solidFill>
              </a:rPr>
              <a:t>роз‘єму</a:t>
            </a:r>
            <a:r>
              <a:rPr lang="uk-UA" sz="2000" b="1" i="1" dirty="0">
                <a:solidFill>
                  <a:schemeClr val="tx1"/>
                </a:solidFill>
              </a:rPr>
              <a:t> — </a:t>
            </a:r>
            <a:r>
              <a:rPr lang="en-US" sz="2000" b="1" i="1" dirty="0">
                <a:solidFill>
                  <a:srgbClr val="FF0000"/>
                </a:solidFill>
              </a:rPr>
              <a:t>USB-</a:t>
            </a:r>
            <a:r>
              <a:rPr lang="uk-UA" sz="2000" b="1" i="1" dirty="0">
                <a:solidFill>
                  <a:srgbClr val="FF0000"/>
                </a:solidFill>
              </a:rPr>
              <a:t>порту </a:t>
            </a:r>
            <a:r>
              <a:rPr lang="uk-UA" sz="2000" b="1" i="1" dirty="0">
                <a:solidFill>
                  <a:schemeClr val="tx1"/>
                </a:solidFill>
              </a:rPr>
              <a:t>комп'ютера за допомогою відповідного кабелю, або приєднати </a:t>
            </a:r>
            <a:r>
              <a:rPr lang="uk-UA" sz="2000" b="1" i="1" dirty="0" err="1">
                <a:solidFill>
                  <a:srgbClr val="FF0000"/>
                </a:solidFill>
              </a:rPr>
              <a:t>кардрідер</a:t>
            </a:r>
            <a:r>
              <a:rPr lang="uk-UA" sz="2000" b="1" i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2294" name="Picture 4" descr="http://wiki.rutracker.org/images/f/f7/Memor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4221163"/>
            <a:ext cx="2441575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8" descr="http://img.fcenter.ru/imgmat/article/notebooks/DELL_Inspiron_XPS_M1210/946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4256088"/>
            <a:ext cx="2790825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0" descr="http://osmaster.org.ua/wp-content/uploads/2011/10/USB-Po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221163"/>
            <a:ext cx="2376487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urok-informatiku.ru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2"/>
          <p:cNvSpPr>
            <a:spLocks noGrp="1"/>
          </p:cNvSpPr>
          <p:nvPr>
            <p:ph type="title"/>
          </p:nvPr>
        </p:nvSpPr>
        <p:spPr>
          <a:xfrm>
            <a:off x="411163" y="333375"/>
            <a:ext cx="8229600" cy="1143000"/>
          </a:xfrm>
        </p:spPr>
        <p:txBody>
          <a:bodyPr/>
          <a:lstStyle/>
          <a:p>
            <a:pPr eaLnBrk="1" hangingPunct="1"/>
            <a:r>
              <a:rPr lang="uk-UA" sz="6600" b="1" smtClean="0">
                <a:solidFill>
                  <a:srgbClr val="0000FF"/>
                </a:solidFill>
                <a:latin typeface="Monotype Corsiva" pitchFamily="66" charset="0"/>
              </a:rPr>
              <a:t>Кардрідер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237" y="1556792"/>
            <a:ext cx="7564553" cy="1328023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457200" algn="just">
              <a:defRPr/>
            </a:pPr>
            <a:r>
              <a:rPr lang="uk-UA" sz="2400" b="1" i="1" dirty="0" err="1">
                <a:solidFill>
                  <a:srgbClr val="FF0000"/>
                </a:solidFill>
              </a:rPr>
              <a:t>Кардрідер</a:t>
            </a:r>
            <a:r>
              <a:rPr lang="uk-UA" sz="2400" b="1" i="1" dirty="0">
                <a:solidFill>
                  <a:srgbClr val="FFFF00"/>
                </a:solidFill>
              </a:rPr>
              <a:t> </a:t>
            </a:r>
            <a:r>
              <a:rPr lang="uk-UA" sz="2400" b="1" i="1" dirty="0"/>
              <a:t>(</a:t>
            </a:r>
            <a:r>
              <a:rPr lang="uk-UA" sz="2400" b="1" i="1" dirty="0">
                <a:solidFill>
                  <a:schemeClr val="tx1"/>
                </a:solidFill>
              </a:rPr>
              <a:t>від англ. </a:t>
            </a:r>
            <a:r>
              <a:rPr lang="uk-UA" sz="2400" b="1" i="1" dirty="0" err="1">
                <a:solidFill>
                  <a:schemeClr val="tx1"/>
                </a:solidFill>
              </a:rPr>
              <a:t>card</a:t>
            </a:r>
            <a:r>
              <a:rPr lang="uk-UA" sz="2400" b="1" i="1" dirty="0">
                <a:solidFill>
                  <a:schemeClr val="tx1"/>
                </a:solidFill>
              </a:rPr>
              <a:t> </a:t>
            </a:r>
            <a:r>
              <a:rPr lang="uk-UA" sz="2400" b="1" i="1" dirty="0" err="1">
                <a:solidFill>
                  <a:schemeClr val="tx1"/>
                </a:solidFill>
              </a:rPr>
              <a:t>reader</a:t>
            </a:r>
            <a:r>
              <a:rPr lang="uk-UA" sz="2400" b="1" i="1" dirty="0">
                <a:solidFill>
                  <a:schemeClr val="tx1"/>
                </a:solidFill>
              </a:rPr>
              <a:t> — зчитувач карток) — пристрій для виконання операцій над вмістом флеш-карт.</a:t>
            </a:r>
          </a:p>
        </p:txBody>
      </p:sp>
      <p:pic>
        <p:nvPicPr>
          <p:cNvPr id="13318" name="Picture 2" descr="http://kartreder.tkat.ru/data/seotext/428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3389313"/>
            <a:ext cx="3117850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4" descr="http://wiki.rutracker.org/images/f/f7/Memor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3429000"/>
            <a:ext cx="2154237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2" descr="http://myblaze.ru/wp-content/uploads/2013/03/kartrider_prim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498850"/>
            <a:ext cx="302418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urok-informatiku.ru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>
          <a:xfrm>
            <a:off x="411163" y="333375"/>
            <a:ext cx="8229600" cy="1143000"/>
          </a:xfrm>
        </p:spPr>
        <p:txBody>
          <a:bodyPr/>
          <a:lstStyle/>
          <a:p>
            <a:pPr eaLnBrk="1" hangingPunct="1"/>
            <a:r>
              <a:rPr lang="uk-UA" sz="6600" b="1" smtClean="0">
                <a:solidFill>
                  <a:srgbClr val="0000FF"/>
                </a:solidFill>
                <a:latin typeface="Monotype Corsiva" pitchFamily="66" charset="0"/>
              </a:rPr>
              <a:t>Для чого потрібен </a:t>
            </a:r>
            <a:r>
              <a:rPr lang="en-US" sz="6600" b="1" smtClean="0">
                <a:solidFill>
                  <a:srgbClr val="0000FF"/>
                </a:solidFill>
                <a:latin typeface="Monotype Corsiva" pitchFamily="66" charset="0"/>
              </a:rPr>
              <a:t>USB</a:t>
            </a:r>
            <a:endParaRPr lang="uk-UA" sz="6600" b="1" smtClean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2757" y="1353580"/>
            <a:ext cx="7564553" cy="2145268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457200" algn="just">
              <a:defRPr/>
            </a:pPr>
            <a:r>
              <a:rPr lang="en-US" sz="2400" b="1" i="1" dirty="0">
                <a:solidFill>
                  <a:srgbClr val="FF0000"/>
                </a:solidFill>
              </a:rPr>
              <a:t>USB</a:t>
            </a:r>
            <a:r>
              <a:rPr lang="en-US" sz="2400" b="1" i="1" dirty="0">
                <a:solidFill>
                  <a:schemeClr val="tx1"/>
                </a:solidFill>
              </a:rPr>
              <a:t> (</a:t>
            </a:r>
            <a:r>
              <a:rPr lang="uk-UA" sz="2400" b="1" i="1" dirty="0">
                <a:solidFill>
                  <a:schemeClr val="tx1"/>
                </a:solidFill>
              </a:rPr>
              <a:t>від англ. </a:t>
            </a:r>
            <a:r>
              <a:rPr lang="en-US" sz="2400" b="1" i="1" dirty="0">
                <a:solidFill>
                  <a:schemeClr val="tx1"/>
                </a:solidFill>
              </a:rPr>
              <a:t>Universal Serial Bus — </a:t>
            </a:r>
            <a:r>
              <a:rPr lang="uk-UA" sz="2400" b="1" i="1" dirty="0">
                <a:solidFill>
                  <a:schemeClr val="tx1"/>
                </a:solidFill>
              </a:rPr>
              <a:t>універсальна послідовна шина)— система передачі даних, яка використовується для під’єднання до комп’ютера різноманітних пристроїв, у тому числі й мультимедійних.</a:t>
            </a:r>
          </a:p>
        </p:txBody>
      </p:sp>
      <p:pic>
        <p:nvPicPr>
          <p:cNvPr id="14342" name="Picture 2" descr="http://farm1.static.flickr.com/39/109530479_e038cd8aa5.jpg?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3865563"/>
            <a:ext cx="334327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4" descr="http://anydaylife.com/uploads/articles/computers/hard/usb-port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650" y="3878263"/>
            <a:ext cx="3933825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urok-informatiku.ru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1234" y="5157192"/>
            <a:ext cx="7564553" cy="1328023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457200" algn="just">
              <a:defRPr/>
            </a:pPr>
            <a:r>
              <a:rPr lang="uk-UA" sz="2400" b="1" i="1" dirty="0">
                <a:solidFill>
                  <a:srgbClr val="FF0000"/>
                </a:solidFill>
              </a:rPr>
              <a:t>Мультимедійні програвачі, або </a:t>
            </a:r>
            <a:r>
              <a:rPr lang="uk-UA" sz="2400" b="1" i="1" dirty="0" err="1">
                <a:solidFill>
                  <a:srgbClr val="FF0000"/>
                </a:solidFill>
              </a:rPr>
              <a:t>медіа-плеєри</a:t>
            </a:r>
            <a:r>
              <a:rPr lang="uk-UA" sz="2400" b="1" i="1" dirty="0">
                <a:solidFill>
                  <a:schemeClr val="tx1"/>
                </a:solidFill>
              </a:rPr>
              <a:t>, — програми для відтворювання мультимедійних даних.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05250" y="2176463"/>
            <a:ext cx="4843463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2400" b="1" i="1" dirty="0">
                <a:latin typeface="+mn-lt"/>
                <a:cs typeface="+mn-cs"/>
              </a:rPr>
              <a:t>Файли, що містять мультимедійні дані, можуть мати </a:t>
            </a:r>
            <a:r>
              <a:rPr lang="uk-UA" sz="2400" b="1" i="1" dirty="0" smtClean="0">
                <a:latin typeface="+mn-lt"/>
                <a:cs typeface="+mn-cs"/>
              </a:rPr>
              <a:t>розширення </a:t>
            </a:r>
            <a:r>
              <a:rPr lang="en-US" sz="2400" b="1" i="1" dirty="0">
                <a:latin typeface="+mn-lt"/>
                <a:cs typeface="+mn-cs"/>
              </a:rPr>
              <a:t>wma</a:t>
            </a:r>
            <a:r>
              <a:rPr lang="uk-UA" sz="2400" b="1" i="1" dirty="0">
                <a:latin typeface="+mn-lt"/>
                <a:cs typeface="+mn-cs"/>
              </a:rPr>
              <a:t>,</a:t>
            </a:r>
            <a:r>
              <a:rPr lang="en-US" sz="2400" b="1" i="1" dirty="0">
                <a:latin typeface="+mn-lt"/>
                <a:cs typeface="+mn-cs"/>
              </a:rPr>
              <a:t> </a:t>
            </a:r>
            <a:r>
              <a:rPr lang="en-US" sz="2400" b="1" i="1" dirty="0" err="1">
                <a:latin typeface="+mn-lt"/>
                <a:cs typeface="+mn-cs"/>
              </a:rPr>
              <a:t>wmv</a:t>
            </a:r>
            <a:r>
              <a:rPr lang="en-US" sz="2400" b="1" i="1" dirty="0">
                <a:latin typeface="+mn-lt"/>
                <a:cs typeface="+mn-cs"/>
              </a:rPr>
              <a:t>, </a:t>
            </a:r>
            <a:r>
              <a:rPr lang="en-US" sz="2400" b="1" i="1" dirty="0" err="1">
                <a:latin typeface="+mn-lt"/>
                <a:cs typeface="+mn-cs"/>
              </a:rPr>
              <a:t>avi</a:t>
            </a:r>
            <a:r>
              <a:rPr lang="uk-UA" sz="2400" b="1" i="1" dirty="0">
                <a:latin typeface="+mn-lt"/>
                <a:cs typeface="+mn-cs"/>
              </a:rPr>
              <a:t>,</a:t>
            </a:r>
            <a:r>
              <a:rPr lang="en-US" sz="2400" b="1" i="1" dirty="0">
                <a:latin typeface="+mn-lt"/>
                <a:cs typeface="+mn-cs"/>
              </a:rPr>
              <a:t> mpg, </a:t>
            </a:r>
            <a:r>
              <a:rPr lang="uk-UA" sz="2400" b="1" i="1" dirty="0">
                <a:latin typeface="+mn-lt"/>
                <a:cs typeface="+mn-cs"/>
              </a:rPr>
              <a:t>mp3, </a:t>
            </a:r>
            <a:r>
              <a:rPr lang="en-US" sz="2400" b="1" i="1" dirty="0">
                <a:latin typeface="+mn-lt"/>
                <a:cs typeface="+mn-cs"/>
              </a:rPr>
              <a:t>mid, </a:t>
            </a:r>
            <a:r>
              <a:rPr lang="en-US" sz="2400" b="1" i="1" dirty="0" err="1">
                <a:latin typeface="+mn-lt"/>
                <a:cs typeface="+mn-cs"/>
              </a:rPr>
              <a:t>aif</a:t>
            </a:r>
            <a:r>
              <a:rPr lang="en-US" sz="2400" b="1" i="1" dirty="0">
                <a:latin typeface="+mn-lt"/>
                <a:cs typeface="+mn-cs"/>
              </a:rPr>
              <a:t>, wav, </a:t>
            </a:r>
            <a:r>
              <a:rPr lang="en-US" sz="2400" b="1" i="1" dirty="0" err="1">
                <a:latin typeface="+mn-lt"/>
                <a:cs typeface="+mn-cs"/>
              </a:rPr>
              <a:t>mp</a:t>
            </a:r>
            <a:r>
              <a:rPr lang="uk-UA" sz="2400" b="1" i="1" dirty="0">
                <a:latin typeface="+mn-lt"/>
                <a:cs typeface="+mn-cs"/>
              </a:rPr>
              <a:t>4 тощо. Для їх відтворювання створено спеціальні програми — </a:t>
            </a:r>
            <a:r>
              <a:rPr lang="uk-UA" sz="2400" b="1" i="1" dirty="0">
                <a:solidFill>
                  <a:srgbClr val="FF0000"/>
                </a:solidFill>
                <a:latin typeface="+mn-lt"/>
                <a:cs typeface="+mn-cs"/>
              </a:rPr>
              <a:t>мультимедійні програвачі.</a:t>
            </a:r>
          </a:p>
        </p:txBody>
      </p:sp>
      <p:sp>
        <p:nvSpPr>
          <p:cNvPr id="15366" name="Заголовок 4"/>
          <p:cNvSpPr>
            <a:spLocks noGrp="1"/>
          </p:cNvSpPr>
          <p:nvPr>
            <p:ph type="title"/>
          </p:nvPr>
        </p:nvSpPr>
        <p:spPr>
          <a:xfrm>
            <a:off x="436563" y="620713"/>
            <a:ext cx="8229600" cy="1143000"/>
          </a:xfrm>
        </p:spPr>
        <p:txBody>
          <a:bodyPr/>
          <a:lstStyle/>
          <a:p>
            <a:pPr eaLnBrk="1" hangingPunct="1"/>
            <a:r>
              <a:rPr lang="uk-UA" sz="6600" b="1" smtClean="0">
                <a:solidFill>
                  <a:srgbClr val="0000FF"/>
                </a:solidFill>
                <a:latin typeface="Monotype Corsiva" pitchFamily="66" charset="0"/>
              </a:rPr>
              <a:t>Мультимедійні програвачі</a:t>
            </a:r>
          </a:p>
        </p:txBody>
      </p:sp>
      <p:sp>
        <p:nvSpPr>
          <p:cNvPr id="15367" name="AutoShape 2" descr="data:image/jpeg;base64,/9j/4AAQSkZJRgABAQAAAQABAAD/2wCEAAkGBxMSEhUUExIWFhUXFxcWGBcXGB4YGBYWFBUXGBgXGBgeHiggGholHhYUIjEiJSkrLi4uGB8zODMsNygtLysBCgoKDg0OGxAQGyskHyQwLCwsLCwxNy0sLC8sMDcsLC4sLCwsLCwsLy8sLCwsLCwsLCwsLCwsLCwsLCwsLywsLP/AABEIAOoA1wMBEQACEQEDEQH/xAAcAAEAAgMBAQEAAAAAAAAAAAAABQYBAwQHAgj/xABPEAABAgMDBQgOCAQGAgMBAAABAgMABBEFEiEGEzFBURYiU2FxkZKTBxQXMjNSVGKBsdHS0+EVIzVCcnShs4KyweI0Q0Rjc5SDtCXC8CT/xAAbAQEAAgMBAQAAAAAAAAAAAAAAAQQCAwUGB//EAD8RAAIBAgMDBwsCBAcBAQAAAAABAgMRBBJRBSExE0FxgZGx0RQVIjM0UmGCweHwMqEGFiNCJENicpLS8bJT/9oADAMBAAIRAxEAPwCCnLeenHS64SoqUbqTvggE4IQNQ0DAY02x7qhQp0KeVJJLi/qzzWJnOpU4v4I3ulxtNVISmtCAQkKorQq73100O+pTVWMYYrD1KnJwd38OHbwMJYatGGeW5HIbROxPRHsi3kRqtLUx9Iq8VPRHshkQs9R9Iq8VPRHshkQtLUfSKvFT0R7IZELPUfSJ2J6IhkQtLUfSKvFT0R7IZELPUfSKvFT0R7IZELPUfSKvFT0R7IZELPUfSStieiPZDIhZ6j6RV4qeiPZDIhZ6j6RVsT0R7IZELPUfSKvFT0R7IZELPUfSKvFT0R7IZELPUfSKvFT0R7IZELPUfSKvFT0R7IZELPUfSKtieiPZEZETZ6j6RVsT0R7IZELPUfSKtieiPZDIhZ6k1Ysip9suqWEJCigBLSVqJSElWBUkAUWnXrirXrqnPIld8eLX0ejLFLDucczl+fsbXZNtOl1folmvjxEas3/av+T/AOpk8PFf3PsXifUlZCl3iXEhAu3SlpKlLC20OA3SpN3euI16TTGlYwlioq1o7+e7e7e1x386fMTHCPnlu/GHbPQnS4v/AKzfxoyjWk+EV/yf/UPDJf3PsXiJKxVulRziQ2AlSVBpJUoLBI3hUADRJrvjxV0xTxm1qeFinKLbbasnpx3lrCbKqYiTSlZcbv49Bh2xUjS+r/rN/GjmP+KaS/ypdqOqv4XrP/MX7+BFoylfst9K21ZxtaSq74NLiSVN79GISpK2ziK97poY6calHaeEVXLbm+KsUXhamBxDpSd+43djmUC3rpvYtOd6SCTQCgIxGnSMRpFCARj/ABHTUsLFP3k9za4JtcPj1GrZvpYppu257+tE3ldk9LsMOLZbdSpLiBfXeoq84yD3woSoOqxFe8OlVSnmYXE14VqMVO6lbdfhd2s1rbWz7yziqNPJNuKuk9/Qb8lLOl+12FulN5L7j5BpVSGw23cx01WtrDljpbRr1YVpRh7qXbvv3lXB0oSpRb1uctpZNSyGr181zwQpwLF1JM0ppaVAiguoF7SThoAiaGPryqKFv7dy536N0+t7iauEpZXK9t/1JCdsxsIzISGaMzSQpakneifaQlTiinvVJUldRQgYA0rFaGJqOfKN5vShuX+17lv4rhbnZYlRgoZVu3PiR03YjTE7I5sKCVvJCwsg4tzIRWlTRKk0VidCho0C7RxdSvh62biou1vin3FOrQhSq03HnZuz7b63G0qSpxMpOpLqkBAUtak5oDCpzYCt9Su+w0RXUatOjGo01Fyg0r36X16FjPSlUcNzdn/4bnMkZXOtNC+kuh5IUVC6HGVpINKk3FovkE7EmmMZR2jXcZz3ejZ2+D3dqdrmEsHSulru6zQ/k7JKQy4yVlDrzKQq+DVLj5QtBBAukIoquJ2ga5p4/E53CaV1Fvhorp9olhKFk4vn+trEZY8u2J50IQneB8S6XFXkl5tJDV5RABqsVpSmI00i3XnVlgozb3uzdtHx/Yr0lTWJcdOF9TusiznH0vNzRCXFLk6lYSlQQA8SCE0IUqiRjQkqSDqiviKsKLpyoNtLPw377LXm59ONjdSjKopKqrP0ey/4jpmslZYNrWEuAgNLotxKbqVpbvIwvAuhRUAkkA6lGhjVT2lWckm1zrhx0etujsMp4Omk7J6/n3Nqcn5ZLj7BVm2z2oalYKrrkwpN1V5AKFb0YA6xiQRGMsbWcYVOLTkt3R8Hv/OBmsNTWaPBO3eUy1pQoWBmFMG4kltTgcUkmukgCnIf6x28JPlIXzKXxSscvFRVOdkrHFmzFnKV8yGbMMozIZsxOUZkYzcMozDNwyjMM3DKMxa8m21KZaaTS84++BU0Hg5bSY5mKtCpKb4KMe+R0MP6UElzt/QZRWQ5LFOcKd8CRdVe0aa88ThMRCunkvu1McRGVJrNzkpYz11Ur5zkv+kpIxSqQvCfRL/7mW4uzj1dyOmYtW0VpcS8Xc0WX795lKR4Bwpqq4CN9d18UIYfBxlF07Zs0belf+5c19DXOrXaale1nzfB/A5LPdIZbKTQqDAGNMbjtMY4P8Qbsn+6f0PRbASlnv7sSetZxJQ7mltdt3Pr1DALQAc4GiTdv6L1AK40xjgVZKzytZrb/rb46nYw8ZZo50+Tv6K0fNfntpoeSZZJqmXP+yr/ANyZj2v8Oq+zPmf0PO7ceXaEl8F3Exk1kpMzTAW2Gyit3fqoagJOi6dojpbQ2hhaU+Rrxvz8Lr9zh08JVm3OnK3FEsOx3N8HL4UPf6waj7kc+O0tmxakqdmv9KNksDimrOo+1n2rIGdP3Wemfdi15/wmkuz7mpbJq+8jAyAnfFY6f9sPP+E0l2fceaqvvIDsfznisdP+yHn/AAmkuz7k+aqvvAZATvisdP8Ath5/wmkuz7keaqvvIzuBndF1npn3Yef8JpLs+4801dUbpTIy0WiotlpBUkoJSvG6ql4VuYVppGMaq22cDWjlmpNceH3NtLAYik7xkjRuAnfFY2d//bG3z/hNJdn3NXmqr7yM7gZ3RRnrD7sP5gwmkuz7jzTV1R8jsfzvisdP+2Hn/CaS7PuPNVX3kB2PpzxWOn/bDz/hNJdn3J81VveA7H874rPT/th5/wAJpLs+5Hmqr7yMpyAnRoSyP4z7sP5gwmkuz7h7KqvjJGdwU9sZ6w+7E/zBhdJdn3I801NUNwU9sZ6w+7D+YMLpLs+4801NUNwU9sZ6w+7D+YMLpLs+4801NUY3BT2xnrD7kP5gwukuz7k+aamqG4Ke2M9Yfch/MGF0l2fceaamqG4Ke2M9Yfch/MGF0l2fceaamqOyWyNnAi4tlhaQpSk/XLQQVhIVilOIIQjTsivV2zhpyzRck+HBPhw49LLFLAVIRyuzXWfZyMfP+lZ/7TnuxrW2KP8A+k/+KM/If9K7WfW5SdO9WywpApcSHlpuXUJbABCakXUIGPi1h51wqSySmnzuyd97fe2FhKt3ms117ubuPk5Fvn/SM/8AZc92C2xRX+ZP/ig8Df8AtXaz7RkxPd6ppgti6Eozy03LgITvgmpwUqtdNYp42ts3FwjGpnum3e2vHnLmDni8JNyptb1a3RwPpWSk0f8ATMf9lz3Y5rwOyXxdT9vE6S2ttBcHHsKX2QbGmJdDZeS2hBqhtLayu6EqvqqSKmqnFGp2mPT7LqYVYZ0MPe0bN3+P/hxcY61XEctWabf0Lz2P0rNkPBut8h4IukhV8sJu3SCCDWlKGORt/wBr6l3s2YL1b6WTM5LzLShcq5dum8M4QL2dSsgLW4oqSkggCtTdF06DxS4TtmLWWklzvsa4XSRU3SQQCCU0JwGJOCdAgEdbrT9VFoqopsk0JFFMha0BFNBWpSEq2pTTCkSgag/OEqAAH1l3FJohKg4lKgSkBQH1SzQqGBF4aIbgS1mrcU2C6AlZKzdH3Ularg4yE3RWIBF2xJvOOuFBUEhlFCFrAKrzxWkNjeLKk3EkqxAIIxESgau35lClbw3U3QErBSFEqDaUJcuU314LwKzhdN2pgCwMpISAo3lAAFVKVIGJpqqdUQCvzXbCH3FJS64hbwupCsEhuVQRSpoltag4k6r4GBvEiQZYmJtSDgTW8AooKVAIAVW6UIJv1KNCbt0EVrDcDR9KPlS0BS76a3wlFcyM4M2oUbWV3kUqAFkFVd6AaLAImZwNpNFBxRvKSUFSUKUlJQ2nek3CSutSLt0ArRrbgWkxAK62w+2l1y8slTjoSPrFKbRn13VXSpxJTdCQAhqtFDUCYkH23NTZbSpSLpuNLXdSSU5zNhxKUkVK0APmlCe8wNaQ3A0Prm1o++n66gupurzIYKs4dpKqb0jTUUrQBuBscm5qrnfXQN79UoqpfSEFNGyLyk3iRRYSdIRSkNwJ9om6Kgg0FQaVBpjWmHNhEAgJ9M4FFTagUh5ZSgpVUp7VWE1XfpczlMLmmmuJ3A41zcylyu/vLYFyjZOcW0t4oSsFAKAc4i8ohFKjFMNwLcYgGIAQAgBAHmHZ18DLfic9Tceg2Fwq/L9SpiuMeshrB7ISLLlGkLl1O5xSlApWE0olsUoQYw28r4vqXeyMF6t9LOvu6s+ROdYPdjjZC3cd3VnyJzrB7sMguO7qz5E51g92GQXHd1Z8ic6we7DILju6s+ROdYPdhkFx3dWfInOsHuwyC47urPkTnWD3YZBcd3VnyJzrB7sMguO7qz5E51g92GQXHd1Z8ic6we7DILju6s+ROdYn3YZBcd3VnyJzrB7sMguO7qz5E51g92GQXHd1Z8ic6we7DILmVdnNoaZFwf8AkGv+GGQXMd3VnyJzrB7sMguO7qz5E51g92GQXHd1Z8ic6we7DILju6s+ROdYPdhkFx3dWfInOsHuwyC47urPkTnWD3YZBcd3VnyJzrB7sMguO7qz5E51g92GQXHd1Z8ic6we7DILju6s+ROdYPdhkFyIy6yuTack08lpTQQ+43RSgqu8aVXADbHe2IrKr8v1KmJ4x6yl5WeAleRz1Nxr257X1LvZGD9W+llZjkFsQAgBACAEAIAQAgBACAEASdk2E9MVKEhLY751Zutp5VHSeIVPFAHsXY57HkvcRMYOGpo64muKVUOZZOAxB366nYkQBPdkHIJiaZUs71TaCQ5pWmmJJ4RO1JxGNDqgD8+WvY7ssoBwCihVC0mqFp2pVrH6wBHwAgBACAEAIAQAgBAFtkPssfm3P2WY7mxuFT5fqVcTxj1mjKzwEryOepuNW3Pa+pd7Iwfq30srMcgtiAEAIAQAgBACAEAIA7bKsl+ZXcYaU4rXQYAbVKOCRxkgQB6Az2PkScsqamQH6XQACUspUpQAx793E/donjMARE7aa3KCuCcEgAJSgbEIGCfXAHt/Ys+zGOV395cATmUKKyr6bwQVNLAUSABeSRU1IAGOkkQB5X9EMuSa2RcLJIKpt8lLKVAaWBgt1f4AEmuuAPGJ1pKHFpQq8lKiAqlLwBoDSppXZAGmAEAIAQAgBACAEAW2Q+yx+bc/ZZjubG4VPl+pVxPGPWaMrPASvI56m41bc9r6l3sjB+rfSysxyC2IAQAgBAGbp2QuTlegpAi1jEAbGGVLUEoSVKJoEpFSTxAaYAs8lkulrfTat8Me12yL/wD5HMUtDRhiriEAe0di6zmVymcDSEpzqgltIogZugClVxdX5y66BQCAPvszqIs4cb7Q/RR/oIA8csyy3ZhQS0gqxpXUPbyCAPZcl7QMpJtyrSM/MNhV8JIS20VLUr6101S2BXRirigCvW9lM2VELUJx0YhtNUybRB0kHF5Q8ZRphhsibAg5gPThC5l3eqwRUEinisMo3y/4Rd2mAPL7VYzbziAlSQlRAC03VAA4VTqPFEA5IAQAgBACAEAIAQBbZD7KH5tz9lmO5sbhU+X6lXE8Y9Zoys8BK8jnqbjVtz2vqXeyMH6t9LKzHILYgBACAEAe55CZThMs1flUvVF0b1Nb44yI5k6vI1Gmro9Vh8EsZho1FUytcercbcp8uZOXUUPy0utzWy20lWb4luHC9tAGEEsRV3xUYrouUa7w9H0VKT+L5+rmXSz4s+y5CeQC9ZJYvYpLZuOFPj3E1ITxkU0Rm/KaavZSXw3Psd0yqpUaj3Pf/qX1RLyWQTSZdxFmuJSsihK968Qo1uqcFTcI0XaDljdQxCqxvF3/AGZqr4dU36SavwfFeJ5flBYszKLuTDZRs1pVxg6DFhSTKsqbir82p7T2LJe7ZjGFL19foUs481IyMCNXlBKMksz7WcuqUApQK6lCiAaHXdoa8cd7ySVaCqUWlfm/PiceDy1JQqb7cD7ct6RS2F9qoYaVVKSapW4NYQ2jEjaagRqq4bkt1Sab6FZdLZlymZ2pQ/dkaJyzptosJEw0y3pzRo2knxxiK8uMVslKXBxfav33I2qWIit6fU7/ALPxN8jkA0mq2ldspoFJRUIoDoJBBCuXHRGipRUfh08O1eBup4ly5r9G59j8SZkWJRC6OvBLhwLZqzXYCVb9Y4r13ijTKEo8SxCpGf6X49hBdk3seInm+2JYDPJGoijgAwSo7dFCdGg4aMDM8nyTyGVO5xJfQy62u4W3Aak69dRQxRxeNWGazRdnz8y6TXOpldrFgd7B9oUq24wsfjI/pG2liOVjmirr4NPwJUm+Y4Xew5aqf8ps8jg/rGbrKPFMnN8CiTcsppam14KQopVrxSaHGNkZKSUlzkp3V0aYyJEAIAQBbZD7KH5tz9lmO5sbhU+X6lXE8Y9Zoys8BK8jnqbjVtz2vqXeyMH6t9LKzHILYgBACAEAeq9jKdW1ITKlDN0IzLy0m4lagQSk6VEVOCanRFepSzSTOhhsSoUnFvq1+HaRDK2JYlTQK3ial90AuXjpLbeKWwcTU1VjqjelbcUJScndntnY3R/8eysjfuXnFKOKlXlqulStJNKRJBE5YPKlZhLjRukgLw0YkhQ5CRXlJjjY1cjWVSG5vj1HqtiRWJoyo1FdG9zKNmcYLcygKBGIPrGw8cbFis0bviY1djypTtDgzkdtTtWXSwHkS8uykIDnhHnBS8nNNnAGhFVrrQ1oNcX8PWVWN0cDFUHRnbmf5bqKwtpuYvOlp5LSSHE50lTj1KJJCjpKlXB6cI9BgK1qTWhw8XFqonHn3FgkshC+vPTF4qIHhN42gDQhDI3ygNFFlI1kGscutWdSV+YvUqSpxsjFvdjd9wANTaSB3rbiLjafwhG9HpTGk2nDZkhaVnIOepdBq24hYUEr8UjA3VUpSmyOlgailLkqiun+ftzFDGUstqsdzRY7NymlLUazUy2A5oPEdqTqjbWwUqTbp746Mxcs6TfHVFacyVdlpghMzdaIqhSSpK1DWDd0kcQMc+rSyrMuHd+cxvw+I5T0XxX7/nOVjsn2eklE0zfS4gIQpY++UiiVKI0KpQVrjriu95asWvIrKyYXItvFVXEqLS6/fu6FHzqR5jEt4PFNUtyavbmOXi5SpSzQZYWMrXXnEIIAFcY14rH1J0+greV1JySPzhbprMPH/cX/ADGPT0PVR6Edml+hdBwxtNggBACALbIfZQ/Nufssx3NjcKny/Uq4njHrNGVngJXkc9Tcatue19S72Rg/VvpZWY5BbEAIA77Ksd6ZUQ0gkDFSjvUIG1azgkQB67kP2Km7qHXqPVooKUCGRsuINC9yqoniVAEz2WZduXk2koFVqdCb5peupSpVEgYJTxJAEAeY2HIpfduKJAI74CpB201iNNeryccxdwGGWIqOD0b7D3bJ6calpVporT9UhKCb6RWgxNFlJFYxjiabV7rtM5bNrZrRTfU/pcq2V9otu1VnEKVgEpQbwSBoFdZqSSeOObipxqPNfoPUbGwdWhucWtWyGsmx3XzvUGmtWhI4ydAinGLk7I6uKxlKgrya6Oc48sJxMu8AgBV1CUh5SL2IBqWire087HRhHYwFF04O/Ozw21MRy01u37+q74dJX2co3Qu/fWVAhQUVXlAjRStQOQR0Y1JRTSfHiclxTd2izSPZPm098sLHntj1poYwMi22H2RFvkDtS9XW2ogegKGPIIA35WWot5ot0SgFSVFNby6IN7GmCdAFNOMXtnwcq19CpjZJUmtdx48l9TThINDWsd29yulZF2snKQvsrQ5jcUhSa8ZCD+iv0jTiKEZU2+ezv3or76eIjJc7JN8JWkoWApKgQQdBB1R5o7Zx2RZaZeWW2g1TnSpNdIChWh202x5TbD/xi/2nL2jwOuxkfXo5Y5leX9NnNo75o8Ntz/EPf8i/5jHuMP6qPQu49HS/Qug4Y3GYgBACALbIfZY/Nufssx3NjcKny/Uq4njHrNGVngJXkc9Tcatue19S72Rg/VvpZWY5BbEAXTJ7JBKpUzrv1raVXc00oC6aA1eV3zYx0AVO0QBsnrVKk5tASlsd62gXW0naE/ePnKqYA/R1ls3GGk6LraBjqogQB552TpB2bal1IBNXV5sYUukAV0Vxu116YrU6spVLc2+3UXKlGMae79StfrK7ZFgNy5IN6YfA3zTRolGjwzh3jQ0HfVUdSRFhpPiVYylF3i7Eiu2GUuFS3EqVQJDUsgFlH43FA5w7Sa8QjVOhTlxRZp46vDhJ9Zi1mJdac4wpBKaX0oqBQ60hQCk7KU4xhHNxOHVPeuB63Y+1JYn+nN79ectmTDTOZQoMlaaYhRKlJ47tbrg4wAeIxYocnbNlX53nI2jSrQqOLnv7+viuu6+JbSG3ECoSpBGsApp6cIvpprcefkmnZ8SnW5YdmO3rsm245taJaAO1S04DloYkgqcvkpKtKvKF8nQgG8kcV41vegK9EZRjKTtFXMZSUd7diytyjiUd6iXap3zhzYI5Dv1+riizTwkpu3Pot78F1s0VMTGKv+73Lx/YhLbtltpBblkLfcVgp0pKUAbEJ2R3KGAnThd+j8OL6Wyg6sak8zd+7qRTGrBmnlVDKyTsSY3ZIxW+SRm6iLFJ2OJZBbUoF5RSVgGuaQk3qKIwvqITvdQqTFDF4uCg1H/37GVKk6lRSfBEjnY4J1DqaVVlX4x/LHk9sr/GL/b9TlbR4G2xR9cjl/pHJxD/AKbOdh/WI8It3/Evf8i/5jHvMP6mPQu49FT/AEI4I3GYgBACALbIfZY/Nufssx3NjcKny/Uq4njHrNGVngJXkc9Tcatue19S72Rg/VvpZWY5BbEAelZH5QKaSjFKVUuhdAUKTdpmn0jv07DpFcNkSCVtTJZD6w7KIu79GflairIUofWNqwC2Tjvho0acBAPWbdtMBlYZBUVUbCxghN/e1vHTQHSMOONOIm4U21xLWCpqpWipcOL6t5V5y0FqbTKzCC3dNELBKRxAkGoB0Eg6DHIhXlBRjLc4npJ4ClUUqtF5k1vXgQdp5IzTyLrLiLicMxTMoSrWLqcFHzlVrtjrQnmV0cOrShB2KbamTs6x4WXcSB95IvJ9BRUCM7s0ZYGLAfXfIvEgpVUHiiri5Xps6+x6eTEqSLhk3lGpjeE72KNGs47j0+P2dGv6a4ku7byFgGpIJUCipulWkLujSSK10YiuuLuFr5p5Ty21tmyo08+lux83U+BKWHJGZF5xVxkHACgrTYNA5cTxx240lGKbV2+C8Txsq8p1MkXZc78Dptq22JRIEoyhbhwLigSEjaVaSeKojZknb+pw0RnKy/Rx1e9lUeygfWbxWi8dYbSTzqBMR5TZZYqy6X9jWsLG+Z73qzWbXmD/AKhY5LqfUkRjyknoZWhHijS7OPKwU+8obC6qnMDGLlU/EZwnSOdKgkUAAHFhFeWZu7LcZRtuMh2NMnYmUrElLn6hR88fyx5favpYlP8A0nKx0ro6rCV9cjl/pHIxS/pspYf1sTxzK+x1NPLXpStalA8ZJJHLHusM70o9C7j0FJ3iiuxYNggBACALbIfZY/Nufssx3NjcKny/Uq4njHrNGVngJXkc9Tcatue19S72Rg/VvpZWY5BbEATtlWzgG3cRgErP3QPuqH3k/qIAtMraa2VIBWAEkKQoi9dr92oO+aVr1ekCJB6bO5YvJZ7YbbaWwCEPNmpUyogU3w/y1ChSo1qDq0RBKvfccbOWso6m6ttSE+KoZ1sfhoQtHo5orVKMJqxfo16tJ51fpXHwfWSUlakuAC29gMAQq/dGpJwCiniUnCuChFRU61D9KzL9/v8Am8syxEMR+q1+zr+D6Hv50Srs+44mjLrVddQq8OQUUAeWsZraFLhJ2fxTRplhGnezt1fYpc7ZqkLUoIU64rvlFKqc5AKvUIq18QqjtHgd/ZtCFNZpyS61f7HG1k3MOKwaUSeLCNUYSk9yOzLaWHpx3yRxZTOsyWaYKgt8qqsJIIRXehJOiuJJjo4TD2qJs81tfaXL02lwfD42338CftCRfmG2xKzKFJCEi4hYBrTGqdOmPa06+HjdS3O/H7nzqlTqReZric+Ts7OWcsh9lS2zpB0/rgY2TwtHEx9GSvqb/KMj8SxKtSx5nwiSws6TQox5RvYoVNmYuPMpr86zdGvSlzuPR+WNashGnd9K2hUHQFBCxzgAxScXTfpwa/Pj4mcoOorKSf58PA1Hsezo0PsEbSFD1CMuXpfHs+5W8irczX51Gi07MakEKW68lx9KSsIQKJTTQpVanTQDRpizhoKXp5bR1f0MK8JRioZrtvgvqVzJqUM40HA6hKlKUClRoa3jjhoB2R5zH7RUa8s0XZ8HzdxeVVUkqdi3PZNvIbSgCoGJVTvidnFHm8W6kqjqOLtzbuYo4qNWT3R3HJISLjLqVKSaA48kc+q4zi0U6UnConJWKvlDJi+404Kip5jiCI9hs+anRi1oegw/A8ztyyFMq2pOg7fnF43kTACAEAW2Q+yx+bc/ZZjubG4VPl+pVxPGPWaMrPASvI56m41bc9r6l3sjB+rfSysxyC2IAQBI2daRQLijvMSMK0J/odYgC6ZKZQFlwNKopCwW6HvVoXiWVnYakpVqPKYiRnTaT3kyiwJW+VJcJRWobOC0eYvYRo0xocWmdWNWEo2JE2+hlN1sAU1jT0tXoAjNSZWnRjzFXtTK4k73E8WAH8WkxLyy4o1xVSH6XY55bLm0EnezK0jYDUDnjTKMV+kuUY5n6aT6j6ncsJ50XVzThB0i9QfpGveX406Ud6SRXH0gnjMbqdyjjFC1zskJcDQackdKlG288vXrSvYs0jlJNsiiJhdPFUbw5jURvsVVVkSCctCrCYlWXeNIzaudOH6Rup4mrT/TJ9/eTaEuKPtues1w1uvy6tqaKA9IIVF6G1qyVpWfT+NEclHmZ3Jln1D/APltRKhqSpwoVzLH9Y2rG4ef6oWfRfuMkpor2VMs5LtZpxd55033DevbxNQgE8ZqfQIq47E54Wjw4eJNNLlMzKQWaKqDQ7RgeePPTdtx0o1NxcMncpJtgC5MrA2E1H6xy625+ju6CjVnKL9DcW+U7JMwBR1Dbo4xdPOIrSip/rin0owWJk90kma7Qy3s6ZIEww40RhfTjQcoxpyiJjRxNPfh2uh/n5qWoN7nFWKw9LomSppo5xKiQkjE6d6eWOzScnBOa3239Jbi21vKhllYRk5gtnYDp0EpBI/WNhJAwAgC2yH2WPzbn7LMdzY3Cp8v1KuJ4x6zRlZ4CV5HPU3GrbntfUu9kYP1b6WVmOQWxACAEASEhMXqNqP4SdVfuk7Dt1H0wBPBarwUo4gAE43gE4V86mgjZBolM459by1EEEjUEje01GuuMXYzUpGlMk5spymMbxM1KRtTJK1rQOU/KI9E2xqVOYyqTVqWg+mHok8rVOV5paTiDxHUfTGaS5jROcnxN7bDuynKQI2pyKjjBnQhtetaR6axsWc1unTNyBtXXkSTGazGt04HQg+atXopGSerRrdJcxuS6RoZ5zGanDUx5Fmq0H1rTim6Ro2EQqzzLc7mVOlaW8h2pZxWIGG2ObNq+8v5UdrUk6NaRymNLUDW6cHxJCRsp1w3UqKjsQkqjW1TMHSgWdjIVtBT248QpWKWGxffXyNpqr0xnGD/ALTNUrcCwoLMgiic3ICmI3r86v8AhqUtE+cTyRZinbebUeUdkS1+2X0lKChtCSlAUbzisaqW4rWtRNTGRJU4gCALbIfZY/Nufssx3NjcKny/Uq4njHrNGVngJXkc9Tcatue19S72Rg/VvpZWY5BbEAIAQAgCZsmeNaFWI0bcBpG2g1axAEqsVTQKoDs0JJ0fwHVsMGiUyJWya0Na8cQDok21Y6SmnoEYTSsb6DeY3tS5VojUXpSUeJmbbATdvVNdA0D5xsjF3KdWqpKyR9tuIUAFggj7w9kWo1Wii6e/cbm5ZI7xSCfO0xlKpm4GNn/cj7VLv+MByUH9I12bMk4o0KknTpXX+P5xGSRlmifBs1zl9PzhlZOZGUJWg6+Q6Ijeg0mdFn2M9MLutNqUTqSMB7Ihu5KVi72Zke21dRNOFx7SJdgZx3kVTBA4zQRplSzSuYShmJidtFqTTdUtMqPJ5ajs0v8A5Hu9b4wkE8cbI00uBKilwK6rKV9xRakme17+nN1dmXdVVuHfnnAjOxkRU2xLyxKp2Zo7pLLdHpgnYpdc2yThpJPFC4KTlFa4mXAUNhppIuoRW8QNJK1feWTiTEAioAQBbZD7LH5tz9lmO5sbhU+X6lXE8Y9Zoys8BK8jnqbjVtz2vqXeyMH6t9LKzHILYgBACAEAfSFEGoNCNcAT9mT14Y6RpB0Y7fNP6GJB3FoVBIrsrpNPunzh+ojFoyi1znSUVSLpF3YBT9I0yvfeXqORr0UfQaBFFFQHFQDmgp2MZ0b85ofkQkihqDjGyMsxVnBx4nyJU7IzsYGRLQBtbaUNBI5DAg6Ai/gsY6la43U5u9jXONt6Nlm2G8+q602pR4tEWLjiWyycmW0kocKpl0Ylhmigj/kdO8bHKRGipOL4EqLud9o22zLpza3Uo1dqyBNTxOzVKn+CnLGmxmV/6bm5kmXk2cwg4lqWH1ivOdcrxaVGJBETZk5OvbL2de1sS6gpVdjsyQUp4wipERcEBauW760luXSmUZOlDFUqX/yu9+56TTiiAVgmAMQAgBAFtkPssfm3P2WY7mxuFT5fqVcTxj1mjKzwEryOepuNW3Pa+pd7Iwfq30srMcgtiAEAIAQAgD7acKSCNIgCySE0Fp5cCK4imIFfGGkH0RIJKTcANFEAHG9qI8Yf1GoxqnC5vpVFDiTCW0J0C8ePARCp6mU67fA0uNFRqflGxJI0NtnQiSWE71Na6eT/APeqLFNRS3leUrs+vosnQCOI+2MJQXMzJVNTvs/JV93EJASNKiaJA2kxhYzUrk1Zdiy6altJm1p75YIblmzrvPKwP8NTxRKdg1fic1q5RS7QzalmYUP9PK1alhxOOeEd5wDsg23xJIEWnPT4LTQDbCdLUuA0y2Bwjnej0kmIBFzE9ISgotztp0aWpclDIOxyYIvOD8AHLC4K9bWWUzMIzQKWGOBYGbQfx41WeNRMQCuwAgBACAEAIAtsh9lD825+yzHc2NwqfL9SrieMes0ZWeAleRz1Nxq257X1LvZGD9W+llZjkFsQAgBACAEAIA3SswUGo5CNogCzS0wFpGPGDsO2n6KHpieIJ+wgpQKbpITsxKK7fNOoxBJMJlCdAryQBJydhOKSVqIbbGlxxVxAHKYEElKsNIQVtpziRpmJhRZlU/hrvnf4RQ7YAr1tZbS5N1N6fWnxhmZJsjxWgarHGsmAIp12etBGcecpLp1qIl5NsagFGgV/CCYkEZOW1ISouoT264OVqVSeTwjvpoDC4K1buVM1NgJdco0O9ZbAbaTso2nD0mpiAQsAIAQAgBACAEAIAtsh9lj825+yzHc2NwqfL9SrieMes0ZWeAleRz1Nxq257X1LvZGD9W+llZjkFsQAgBACAEAIAQB1yE2Wzrp6jtEAXfJ610NkFbalUxC2Vlt5sHxSMFIOwgiJ4gt8vlgwMfpBaTsfkm3FjivoKa+kQsDitXLVut5ptUy4NExN0S2g/wC1LjeJpqJqYWBD2jKTc4kPTz9xrU5Mktt8jTXfOHiSKccARD2UElK0Esz204ND8yLrQO1uVBp6VkmIBXLat6Zm1BUw8pwjQDglPElAolI4gBAEbACAEAIAQAgBACAEAIAtsh9lD825+yzHc2NwqfL9SrieMes0ZWeAleRz1Nxq257X1LvZGD9W+llZjkFsQAgBACAEAIAQAgCZsK20sb11hLzda0vFtxJ8xxOKeQgiALCLYs1elc815t1l0DiCjdJ5SIm4NUxlkyz/AIKW340TEzdcdBppQ3TNtn0ExAKraVpPTC777q3V+MtRUeQV0DigDkgBACAEAIAQAgBACAEAIAQBbZD7KH5tz9lmO5sbhU+X6lXE8Y9Z6Jkp2P5a05Ntb630ltSkjNKQkUKWzjeQrGNO3XbF9S72MF6t9LJBzsK2akpSX5sFVbozrVTdFTT6nUI42dlux9dxGzuFm+sb+DE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Fd7IuSjFmybLTCnVJW844S6pKjW40nC6lOFAI72xHeNX5fqVMTxj1l37FiCbOAHDasMM2iNO3/AGrqXexgv0PpZPTEpdflRU1OdJ35OOa21jilwle1vOPTPtiLAdrecemfbCwHa3nHpn2wsB2t5x6Z9sLAdrecemfbCwHa3nHpn2wsB2t5x6Z9sLAdrecemfbCwHa3nHpn2wsB2t5x6Z9sLAdrecemfbCwHa3nHpn2wsB2t5x6Z9sLAdrecemfbCwHa3nHpn2wsB2t5x6Z9sLAdrecemfbCwHa3nHpn2wsB2t5x6Z9sLAdrecemfbCwHa3nHpn2wsB2t5x6Z9sLAdrecemfbCwPptgDG8TgdKif0iQeY9nbwMt+Jz1Nx39hfpq/L9SpiuMesk+xjINPWekOIC6OKpXVVtusatv+19S72RgvVvpZbZKypdCgtppAUKgKTq1EV/SOIXDvgBWAEALw2wBhRp+g5zSAMwAgBACAEAIAQAgDFcach56+yAPqAMQBhJr+o5jSAC1gCpNANcYykoptuyRJqkppLqErTW6rEXgUmm2h1HSDrBBjIg3QAgBACAPpIFNPFhjo9MAeSdmScD0tLrAIGemUUP+y6G6+m5X0x6DYfCr8v1KmK4x6yzdiT/AD/kP8jcatv8AtfUu9kYL1b6WS8jZr18qvZtJJO0qFfF9scUuE7EAinJJZUo3cC+0oYjvUg1OmJQJWIBAWhZrq3ytKKpqnGqRoSkHAmuoxKBOv/8A2H8wiGDRMMqUd6qmLdeMJUoqHFpESgfUq2pIVeVeJWSD5pCaDi0GIAmGlKKLqqALSVDxkhQJEEBKNqSkhSrxvE14jo5IATTSlXbqrtFAk8QBrhrrogBKtFIN5VaqUR5qScE11/OAMPsqKkkKoBeqPGrSg+fFACTZUhNFKvG6kV4wV19aRXXSJ3A2jvjyJ9aogHNOy6lVun/LUkY03xUgj9ArGAOllBSkAqvEDFWipgA1o9Kv5jAETb7ykBalIKms0oXkqP1SyFC+pGtJqgXsbtCcBUxUxMJSs1vStu+v5w4rerGSOux1lTSSVpXVKDeTilX1aNBAFdlaDRoGiLjd+BidpiAfGdGoFX4RX9dA54WBiizqCeXfHmFAOcwA7XJ74qPFoHMNPprAG4IAAAFMTxbIkHjHZN/wMv8Amp//ANtcd/YfCr8v1KmK4x6yd7HeUcpKySUzEwhpSlqICzSouNiojVt9f4vqXeyMF6t9LLLu9szy5jpfKOLZlwbvbM8uY6XyhZgbvbM8uY6XyhZgbvbM8uY6XyhZgbvbM8uY6XyhZgwrLuzD/rmdR77Ya7IZWDO72zPLmOl8oWYG72zPLmOl8oWYG72zPLmOl8oWYG72zPLmOl8oWYG72zPLmOl8oWYG72zPLmOl8oWYG72zPLmOl8oWYG72zPLmOl8oWYMbu7MrXt5nUO+2V4uOGVgzu9szy5jpfKFmBu9szy5jpfKFmDCcu7MH+uZ1nvtprshlYM7vbM8uY6XyhZg1y+WtlNpCG5yXQkaEpISka8ABQQysGzd5ZnlzHS+ULMGd31m+Xs9KFmBu+s3y9npQswN31m+Xs9KFmDincspBagU2ulsUpdSWyK1OO+QTXRrphCzBRuyVNS65KXEtMCYSl6YKl1BN91aXVA3QB/mahopHoNh8Kvy/Up4rjHrPP8rPASvI56m4w257X1LvZGD9W+llZjkFsQAgBACAEAIAQAgBACAEAIAQAgBACAEAIAQAgBACAEAIAtsh9lj825+yzHc2NwqfL9SrieMes67VsJ+aYlyylKrt8Kq42giobpgtQOow2zRqTxV4xbVlwV+dmGEnFQab52RO4md4Nvr2fiRyvJa/uS7H4Fr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l37NclrOS27dCzMuLCUuIWbpaaFd4o0xB5o7OyaVSCqZ4tfp4q2pWryTcbPUgS6raeeOs5PU1ZVoM4dp54jPLUjKtBnDtPPDPLUnKtBnDtPPDPLUZVoM4dp54nNLUZVoM4dp54jPLUZVoM4dp54Z5ajKtBnDtPPE55ajKtBnDtPPEZ5ajKtBnDtPPE55ajKtBnDtPPEZ5ajKtBnDtPPDPLUZVoM4dp54nPLUZVoM4dp54jPLUZVoM4dp54Z5ajKtBnDtPPDPLUZVoM4dp54Z5ajKtBnDtPPDPLUZVoM4dp54Z5ajKtBnDtPPDPLUZVoM4dp54Z5ajKtBnDtPPDPLUZVoM4dp54nPLUZVoM4dp54jPLUZVoM4dp54Z5ajKtBnDtPPDPLUZVoCsnWYOTfFhJH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pic>
        <p:nvPicPr>
          <p:cNvPr id="15368" name="Picture 6" descr="http://img.softkumir.ru/test/images/Windows-Media-Player-Plus-img-1828238640_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488" y="2463800"/>
            <a:ext cx="3179762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8" descr="http://upload.wikimedia.org/wikipedia/ru/c/cf/Windows_Media_Player_12_Logo_on_Windows_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063" y="669925"/>
            <a:ext cx="1668462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urok-informatiku.ru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746125" y="2176463"/>
            <a:ext cx="800258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i="1"/>
              <a:t>В ОС </a:t>
            </a:r>
            <a:r>
              <a:rPr lang="en-US" sz="2400" b="1" i="1"/>
              <a:t>Windows </a:t>
            </a:r>
            <a:r>
              <a:rPr lang="uk-UA" sz="2400" b="1" i="1"/>
              <a:t>мультимедійним програвачем є </a:t>
            </a:r>
            <a:r>
              <a:rPr lang="uk-UA" sz="2400" b="1" i="1">
                <a:solidFill>
                  <a:srgbClr val="FF0000"/>
                </a:solidFill>
              </a:rPr>
              <a:t>Медіапрогравач </a:t>
            </a:r>
            <a:r>
              <a:rPr lang="en-US" sz="2400" b="1" i="1">
                <a:solidFill>
                  <a:srgbClr val="FF0000"/>
                </a:solidFill>
              </a:rPr>
              <a:t>Windows</a:t>
            </a:r>
            <a:r>
              <a:rPr lang="en-US" sz="2400" b="1" i="1"/>
              <a:t>. </a:t>
            </a:r>
            <a:r>
              <a:rPr lang="uk-UA" sz="2400" b="1" i="1"/>
              <a:t>Для відтворювання звукових файлів і відеозаписів можна використати також інші програми, додатково їх установивши.</a:t>
            </a:r>
          </a:p>
        </p:txBody>
      </p:sp>
      <p:sp>
        <p:nvSpPr>
          <p:cNvPr id="16387" name="Заголовок 4"/>
          <p:cNvSpPr>
            <a:spLocks noGrp="1"/>
          </p:cNvSpPr>
          <p:nvPr>
            <p:ph type="title"/>
          </p:nvPr>
        </p:nvSpPr>
        <p:spPr>
          <a:xfrm>
            <a:off x="436563" y="620713"/>
            <a:ext cx="8229600" cy="1143000"/>
          </a:xfrm>
        </p:spPr>
        <p:txBody>
          <a:bodyPr/>
          <a:lstStyle/>
          <a:p>
            <a:pPr eaLnBrk="1" hangingPunct="1"/>
            <a:r>
              <a:rPr lang="uk-UA" sz="6600" b="1" smtClean="0">
                <a:solidFill>
                  <a:srgbClr val="0000FF"/>
                </a:solidFill>
                <a:latin typeface="Monotype Corsiva" pitchFamily="66" charset="0"/>
              </a:rPr>
              <a:t>Мультимедійні програвачі</a:t>
            </a:r>
          </a:p>
        </p:txBody>
      </p:sp>
      <p:sp>
        <p:nvSpPr>
          <p:cNvPr id="16388" name="AutoShape 2" descr="data:image/jpeg;base64,/9j/4AAQSkZJRgABAQAAAQABAAD/2wCEAAkGBxMSEhUUExIWFhUXFxcWGBcXGB4YGBYWFBUXGBgXGBgeHiggGholHhYUIjEiJSkrLi4uGB8zODMsNygtLysBCgoKDg0OGxAQGyskHyQwLCwsLCwxNy0sLC8sMDcsLC4sLCwsLCwsLy8sLCwsLCwsLCwsLCwsLCwsLCwsLywsLP/AABEIAOoA1wMBEQACEQEDEQH/xAAcAAEAAgMBAQEAAAAAAAAAAAAABQYBAwQHAgj/xABPEAABAgMDBQgOCAQGAgMBAAABAgMABBEFEiEGEzFBURYiU2FxkZKTBxQXMjNSVGKBsdHS0+EVIzVCcnShs4KyweI0Q0Rjc5SDtCXC8CT/xAAbAQEAAgMBAQAAAAAAAAAAAAAAAQQCAwUGB//EAD8RAAIBAgMDBwsCBAcBAQAAAAABAgMRBBJRBSExE0FxgZGx0RQVIjM0UmGCweHwMqEGFiNCJENicpLS8bJT/9oADAMBAAIRAxEAPwCCnLeenHS64SoqUbqTvggE4IQNQ0DAY02x7qhQp0KeVJJLi/qzzWJnOpU4v4I3ulxtNVISmtCAQkKorQq73100O+pTVWMYYrD1KnJwd38OHbwMJYatGGeW5HIbROxPRHsi3kRqtLUx9Iq8VPRHshkQs9R9Iq8VPRHshkQtLUfSKvFT0R7IZELPUfSJ2J6IhkQtLUfSKvFT0R7IZELPUfSKvFT0R7IZELPUfSKvFT0R7IZELPUfSStieiPZDIhZ6j6RV4qeiPZDIhZ6j6RVsT0R7IZELPUfSKvFT0R7IZELPUfSKvFT0R7IZELPUfSKvFT0R7IZELPUfSKvFT0R7IZELPUfSKtieiPZEZETZ6j6RVsT0R7IZELPUfSKtieiPZDIhZ6k1Ysip9suqWEJCigBLSVqJSElWBUkAUWnXrirXrqnPIld8eLX0ejLFLDucczl+fsbXZNtOl1folmvjxEas3/av+T/AOpk8PFf3PsXifUlZCl3iXEhAu3SlpKlLC20OA3SpN3euI16TTGlYwlioq1o7+e7e7e1x386fMTHCPnlu/GHbPQnS4v/AKzfxoyjWk+EV/yf/UPDJf3PsXiJKxVulRziQ2AlSVBpJUoLBI3hUADRJrvjxV0xTxm1qeFinKLbbasnpx3lrCbKqYiTSlZcbv49Bh2xUjS+r/rN/GjmP+KaS/ypdqOqv4XrP/MX7+BFoylfst9K21ZxtaSq74NLiSVN79GISpK2ziK97poY6calHaeEVXLbm+KsUXhamBxDpSd+43djmUC3rpvYtOd6SCTQCgIxGnSMRpFCARj/ABHTUsLFP3k9za4JtcPj1GrZvpYppu257+tE3ldk9LsMOLZbdSpLiBfXeoq84yD3woSoOqxFe8OlVSnmYXE14VqMVO6lbdfhd2s1rbWz7yziqNPJNuKuk9/Qb8lLOl+12FulN5L7j5BpVSGw23cx01WtrDljpbRr1YVpRh7qXbvv3lXB0oSpRb1uctpZNSyGr181zwQpwLF1JM0ppaVAiguoF7SThoAiaGPryqKFv7dy536N0+t7iauEpZXK9t/1JCdsxsIzISGaMzSQpakneifaQlTiinvVJUldRQgYA0rFaGJqOfKN5vShuX+17lv4rhbnZYlRgoZVu3PiR03YjTE7I5sKCVvJCwsg4tzIRWlTRKk0VidCho0C7RxdSvh62biou1vin3FOrQhSq03HnZuz7b63G0qSpxMpOpLqkBAUtak5oDCpzYCt9Su+w0RXUatOjGo01Fyg0r36X16FjPSlUcNzdn/4bnMkZXOtNC+kuh5IUVC6HGVpINKk3FovkE7EmmMZR2jXcZz3ejZ2+D3dqdrmEsHSulru6zQ/k7JKQy4yVlDrzKQq+DVLj5QtBBAukIoquJ2ga5p4/E53CaV1Fvhorp9olhKFk4vn+trEZY8u2J50IQneB8S6XFXkl5tJDV5RABqsVpSmI00i3XnVlgozb3uzdtHx/Yr0lTWJcdOF9TusiznH0vNzRCXFLk6lYSlQQA8SCE0IUqiRjQkqSDqiviKsKLpyoNtLPw377LXm59ONjdSjKopKqrP0ey/4jpmslZYNrWEuAgNLotxKbqVpbvIwvAuhRUAkkA6lGhjVT2lWckm1zrhx0etujsMp4Omk7J6/n3Nqcn5ZLj7BVm2z2oalYKrrkwpN1V5AKFb0YA6xiQRGMsbWcYVOLTkt3R8Hv/OBmsNTWaPBO3eUy1pQoWBmFMG4kltTgcUkmukgCnIf6x28JPlIXzKXxSscvFRVOdkrHFmzFnKV8yGbMMozIZsxOUZkYzcMozDNwyjMM3DKMxa8m21KZaaTS84++BU0Hg5bSY5mKtCpKb4KMe+R0MP6UElzt/QZRWQ5LFOcKd8CRdVe0aa88ThMRCunkvu1McRGVJrNzkpYz11Ur5zkv+kpIxSqQvCfRL/7mW4uzj1dyOmYtW0VpcS8Xc0WX795lKR4Bwpqq4CN9d18UIYfBxlF07Zs0belf+5c19DXOrXaale1nzfB/A5LPdIZbKTQqDAGNMbjtMY4P8Qbsn+6f0PRbASlnv7sSetZxJQ7mltdt3Pr1DALQAc4GiTdv6L1AK40xjgVZKzytZrb/rb46nYw8ZZo50+Tv6K0fNfntpoeSZZJqmXP+yr/ANyZj2v8Oq+zPmf0PO7ceXaEl8F3Exk1kpMzTAW2Gyit3fqoagJOi6dojpbQ2hhaU+Rrxvz8Lr9zh08JVm3OnK3FEsOx3N8HL4UPf6waj7kc+O0tmxakqdmv9KNksDimrOo+1n2rIGdP3Wemfdi15/wmkuz7mpbJq+8jAyAnfFY6f9sPP+E0l2fceaqvvIDsfznisdP+yHn/AAmkuz7k+aqvvAZATvisdP8Ath5/wmkuz7keaqvvIzuBndF1npn3Yef8JpLs+4801dUbpTIy0WiotlpBUkoJSvG6ql4VuYVppGMaq22cDWjlmpNceH3NtLAYik7xkjRuAnfFY2d//bG3z/hNJdn3NXmqr7yM7gZ3RRnrD7sP5gwmkuz7jzTV1R8jsfzvisdP+2Hn/CaS7PuPNVX3kB2PpzxWOn/bDz/hNJdn3J81VveA7H874rPT/th5/wAJpLs+5Hmqr7yMpyAnRoSyP4z7sP5gwmkuz7h7KqvjJGdwU9sZ6w+7E/zBhdJdn3I801NUNwU9sZ6w+7D+YMLpLs+4801NUNwU9sZ6w+7D+YMLpLs+4801NUY3BT2xnrD7kP5gwukuz7k+aamqG4Ke2M9Yfch/MGF0l2fceaamqG4Ke2M9Yfch/MGF0l2fceaamqOyWyNnAi4tlhaQpSk/XLQQVhIVilOIIQjTsivV2zhpyzRck+HBPhw49LLFLAVIRyuzXWfZyMfP+lZ/7TnuxrW2KP8A+k/+KM/If9K7WfW5SdO9WywpApcSHlpuXUJbABCakXUIGPi1h51wqSySmnzuyd97fe2FhKt3ms117ubuPk5Fvn/SM/8AZc92C2xRX+ZP/ig8Df8AtXaz7RkxPd6ppgti6Eozy03LgITvgmpwUqtdNYp42ts3FwjGpnum3e2vHnLmDni8JNyptb1a3RwPpWSk0f8ATMf9lz3Y5rwOyXxdT9vE6S2ttBcHHsKX2QbGmJdDZeS2hBqhtLayu6EqvqqSKmqnFGp2mPT7LqYVYZ0MPe0bN3+P/hxcY61XEctWabf0Lz2P0rNkPBut8h4IukhV8sJu3SCCDWlKGORt/wBr6l3s2YL1b6WTM5LzLShcq5dum8M4QL2dSsgLW4oqSkggCtTdF06DxS4TtmLWWklzvsa4XSRU3SQQCCU0JwGJOCdAgEdbrT9VFoqopsk0JFFMha0BFNBWpSEq2pTTCkSgag/OEqAAH1l3FJohKg4lKgSkBQH1SzQqGBF4aIbgS1mrcU2C6AlZKzdH3Ularg4yE3RWIBF2xJvOOuFBUEhlFCFrAKrzxWkNjeLKk3EkqxAIIxESgau35lClbw3U3QErBSFEqDaUJcuU314LwKzhdN2pgCwMpISAo3lAAFVKVIGJpqqdUQCvzXbCH3FJS64hbwupCsEhuVQRSpoltag4k6r4GBvEiQZYmJtSDgTW8AooKVAIAVW6UIJv1KNCbt0EVrDcDR9KPlS0BS76a3wlFcyM4M2oUbWV3kUqAFkFVd6AaLAImZwNpNFBxRvKSUFSUKUlJQ2nek3CSutSLt0ArRrbgWkxAK62w+2l1y8slTjoSPrFKbRn13VXSpxJTdCQAhqtFDUCYkH23NTZbSpSLpuNLXdSSU5zNhxKUkVK0APmlCe8wNaQ3A0Prm1o++n66gupurzIYKs4dpKqb0jTUUrQBuBscm5qrnfXQN79UoqpfSEFNGyLyk3iRRYSdIRSkNwJ9om6Kgg0FQaVBpjWmHNhEAgJ9M4FFTagUh5ZSgpVUp7VWE1XfpczlMLmmmuJ3A41zcylyu/vLYFyjZOcW0t4oSsFAKAc4i8ohFKjFMNwLcYgGIAQAgBAHmHZ18DLfic9Tceg2Fwq/L9SpiuMeshrB7ISLLlGkLl1O5xSlApWE0olsUoQYw28r4vqXeyMF6t9LOvu6s+ROdYPdjjZC3cd3VnyJzrB7sMguO7qz5E51g92GQXHd1Z8ic6we7DILju6s+ROdYPdhkFx3dWfInOsHuwyC47urPkTnWD3YZBcd3VnyJzrB7sMguO7qz5E51g92GQXHd1Z8ic6we7DILju6s+ROdYn3YZBcd3VnyJzrB7sMguO7qz5E51g92GQXHd1Z8ic6we7DILmVdnNoaZFwf8AkGv+GGQXMd3VnyJzrB7sMguO7qz5E51g92GQXHd1Z8ic6we7DILju6s+ROdYPdhkFx3dWfInOsHuwyC47urPkTnWD3YZBcd3VnyJzrB7sMguO7qz5E51g92GQXHd1Z8ic6we7DILju6s+ROdYPdhkFyIy6yuTack08lpTQQ+43RSgqu8aVXADbHe2IrKr8v1KmJ4x6yl5WeAleRz1Nxr257X1LvZGD9W+llZjkFsQAgBACAEAIAQAgBACAEASdk2E9MVKEhLY751Zutp5VHSeIVPFAHsXY57HkvcRMYOGpo64muKVUOZZOAxB366nYkQBPdkHIJiaZUs71TaCQ5pWmmJJ4RO1JxGNDqgD8+WvY7ssoBwCihVC0mqFp2pVrH6wBHwAgBACAEAIAQAgBAFtkPssfm3P2WY7mxuFT5fqVcTxj1mjKzwEryOepuNW3Pa+pd7Iwfq30srMcgtiAEAIAQAgBACAEAIA7bKsl+ZXcYaU4rXQYAbVKOCRxkgQB6Az2PkScsqamQH6XQACUspUpQAx793E/donjMARE7aa3KCuCcEgAJSgbEIGCfXAHt/Ys+zGOV395cATmUKKyr6bwQVNLAUSABeSRU1IAGOkkQB5X9EMuSa2RcLJIKpt8lLKVAaWBgt1f4AEmuuAPGJ1pKHFpQq8lKiAqlLwBoDSppXZAGmAEAIAQAgBACAEAW2Q+yx+bc/ZZjubG4VPl+pVxPGPWaMrPASvI56m41bc9r6l3sjB+rfSysxyC2IAQAgBAGbp2QuTlegpAi1jEAbGGVLUEoSVKJoEpFSTxAaYAs8lkulrfTat8Me12yL/wD5HMUtDRhiriEAe0di6zmVymcDSEpzqgltIogZugClVxdX5y66BQCAPvszqIs4cb7Q/RR/oIA8csyy3ZhQS0gqxpXUPbyCAPZcl7QMpJtyrSM/MNhV8JIS20VLUr6101S2BXRirigCvW9lM2VELUJx0YhtNUybRB0kHF5Q8ZRphhsibAg5gPThC5l3eqwRUEinisMo3y/4Rd2mAPL7VYzbziAlSQlRAC03VAA4VTqPFEA5IAQAgBACAEAIAQBbZD7KH5tz9lmO5sbhU+X6lXE8Y9Zoys8BK8jnqbjVtz2vqXeyMH6t9LKzHILYgBACAEAe55CZThMs1flUvVF0b1Nb44yI5k6vI1Gmro9Vh8EsZho1FUytcercbcp8uZOXUUPy0utzWy20lWb4luHC9tAGEEsRV3xUYrouUa7w9H0VKT+L5+rmXSz4s+y5CeQC9ZJYvYpLZuOFPj3E1ITxkU0Rm/KaavZSXw3Psd0yqpUaj3Pf/qX1RLyWQTSZdxFmuJSsihK968Qo1uqcFTcI0XaDljdQxCqxvF3/AGZqr4dU36SavwfFeJ5flBYszKLuTDZRs1pVxg6DFhSTKsqbir82p7T2LJe7ZjGFL19foUs481IyMCNXlBKMksz7WcuqUApQK6lCiAaHXdoa8cd7ySVaCqUWlfm/PiceDy1JQqb7cD7ct6RS2F9qoYaVVKSapW4NYQ2jEjaagRqq4bkt1Sab6FZdLZlymZ2pQ/dkaJyzptosJEw0y3pzRo2knxxiK8uMVslKXBxfav33I2qWIit6fU7/ALPxN8jkA0mq2ldspoFJRUIoDoJBBCuXHRGipRUfh08O1eBup4ly5r9G59j8SZkWJRC6OvBLhwLZqzXYCVb9Y4r13ijTKEo8SxCpGf6X49hBdk3seInm+2JYDPJGoijgAwSo7dFCdGg4aMDM8nyTyGVO5xJfQy62u4W3Aak69dRQxRxeNWGazRdnz8y6TXOpldrFgd7B9oUq24wsfjI/pG2liOVjmirr4NPwJUm+Y4Xew5aqf8ps8jg/rGbrKPFMnN8CiTcsppam14KQopVrxSaHGNkZKSUlzkp3V0aYyJEAIAQBbZD7KH5tz9lmO5sbhU+X6lXE8Y9Zoys8BK8jnqbjVtz2vqXeyMH6t9LKzHILYgBACAEAeq9jKdW1ITKlDN0IzLy0m4lagQSk6VEVOCanRFepSzSTOhhsSoUnFvq1+HaRDK2JYlTQK3ial90AuXjpLbeKWwcTU1VjqjelbcUJScndntnY3R/8eysjfuXnFKOKlXlqulStJNKRJBE5YPKlZhLjRukgLw0YkhQ5CRXlJjjY1cjWVSG5vj1HqtiRWJoyo1FdG9zKNmcYLcygKBGIPrGw8cbFis0bviY1djypTtDgzkdtTtWXSwHkS8uykIDnhHnBS8nNNnAGhFVrrQ1oNcX8PWVWN0cDFUHRnbmf5bqKwtpuYvOlp5LSSHE50lTj1KJJCjpKlXB6cI9BgK1qTWhw8XFqonHn3FgkshC+vPTF4qIHhN42gDQhDI3ygNFFlI1kGscutWdSV+YvUqSpxsjFvdjd9wANTaSB3rbiLjafwhG9HpTGk2nDZkhaVnIOepdBq24hYUEr8UjA3VUpSmyOlgailLkqiun+ftzFDGUstqsdzRY7NymlLUazUy2A5oPEdqTqjbWwUqTbp746Mxcs6TfHVFacyVdlpghMzdaIqhSSpK1DWDd0kcQMc+rSyrMuHd+cxvw+I5T0XxX7/nOVjsn2eklE0zfS4gIQpY++UiiVKI0KpQVrjriu95asWvIrKyYXItvFVXEqLS6/fu6FHzqR5jEt4PFNUtyavbmOXi5SpSzQZYWMrXXnEIIAFcY14rH1J0+greV1JySPzhbprMPH/cX/ADGPT0PVR6Edml+hdBwxtNggBACALbIfZQ/Nufssx3NjcKny/Uq4njHrNGVngJXkc9Tcatue19S72Rg/VvpZWY5BbEAIA77Ksd6ZUQ0gkDFSjvUIG1azgkQB67kP2Km7qHXqPVooKUCGRsuINC9yqoniVAEz2WZduXk2koFVqdCb5peupSpVEgYJTxJAEAeY2HIpfduKJAI74CpB201iNNeryccxdwGGWIqOD0b7D3bJ6calpVporT9UhKCb6RWgxNFlJFYxjiabV7rtM5bNrZrRTfU/pcq2V9otu1VnEKVgEpQbwSBoFdZqSSeOObipxqPNfoPUbGwdWhucWtWyGsmx3XzvUGmtWhI4ydAinGLk7I6uKxlKgrya6Oc48sJxMu8AgBV1CUh5SL2IBqWire087HRhHYwFF04O/Ozw21MRy01u37+q74dJX2co3Qu/fWVAhQUVXlAjRStQOQR0Y1JRTSfHiclxTd2izSPZPm098sLHntj1poYwMi22H2RFvkDtS9XW2ogegKGPIIA35WWot5ot0SgFSVFNby6IN7GmCdAFNOMXtnwcq19CpjZJUmtdx48l9TThINDWsd29yulZF2snKQvsrQ5jcUhSa8ZCD+iv0jTiKEZU2+ezv3or76eIjJc7JN8JWkoWApKgQQdBB1R5o7Zx2RZaZeWW2g1TnSpNdIChWh202x5TbD/xi/2nL2jwOuxkfXo5Y5leX9NnNo75o8Ntz/EPf8i/5jHuMP6qPQu49HS/Qug4Y3GYgBACALbIfZY/Nufssx3NjcKny/Uq4njHrNGVngJXkc9Tcatue19S72Rg/VvpZWY5BbEAXTJ7JBKpUzrv1raVXc00oC6aA1eV3zYx0AVO0QBsnrVKk5tASlsd62gXW0naE/ePnKqYA/R1ls3GGk6LraBjqogQB552TpB2bal1IBNXV5sYUukAV0Vxu116YrU6spVLc2+3UXKlGMae79StfrK7ZFgNy5IN6YfA3zTRolGjwzh3jQ0HfVUdSRFhpPiVYylF3i7Eiu2GUuFS3EqVQJDUsgFlH43FA5w7Sa8QjVOhTlxRZp46vDhJ9Zi1mJdac4wpBKaX0oqBQ60hQCk7KU4xhHNxOHVPeuB63Y+1JYn+nN79ectmTDTOZQoMlaaYhRKlJ47tbrg4wAeIxYocnbNlX53nI2jSrQqOLnv7+viuu6+JbSG3ECoSpBGsApp6cIvpprcefkmnZ8SnW5YdmO3rsm245taJaAO1S04DloYkgqcvkpKtKvKF8nQgG8kcV41vegK9EZRjKTtFXMZSUd7diytyjiUd6iXap3zhzYI5Dv1+riizTwkpu3Pot78F1s0VMTGKv+73Lx/YhLbtltpBblkLfcVgp0pKUAbEJ2R3KGAnThd+j8OL6Wyg6sak8zd+7qRTGrBmnlVDKyTsSY3ZIxW+SRm6iLFJ2OJZBbUoF5RSVgGuaQk3qKIwvqITvdQqTFDF4uCg1H/37GVKk6lRSfBEjnY4J1DqaVVlX4x/LHk9sr/GL/b9TlbR4G2xR9cjl/pHJxD/AKbOdh/WI8It3/Evf8i/5jHvMP6mPQu49FT/AEI4I3GYgBACALbIfZY/Nufssx3NjcKny/Uq4njHrNGVngJXkc9Tcatue19S72Rg/VvpZWY5BbEAelZH5QKaSjFKVUuhdAUKTdpmn0jv07DpFcNkSCVtTJZD6w7KIu79GflairIUofWNqwC2Tjvho0acBAPWbdtMBlYZBUVUbCxghN/e1vHTQHSMOONOIm4U21xLWCpqpWipcOL6t5V5y0FqbTKzCC3dNELBKRxAkGoB0Eg6DHIhXlBRjLc4npJ4ClUUqtF5k1vXgQdp5IzTyLrLiLicMxTMoSrWLqcFHzlVrtjrQnmV0cOrShB2KbamTs6x4WXcSB95IvJ9BRUCM7s0ZYGLAfXfIvEgpVUHiiri5Xps6+x6eTEqSLhk3lGpjeE72KNGs47j0+P2dGv6a4ku7byFgGpIJUCipulWkLujSSK10YiuuLuFr5p5Ty21tmyo08+lux83U+BKWHJGZF5xVxkHACgrTYNA5cTxx240lGKbV2+C8Txsq8p1MkXZc78Dptq22JRIEoyhbhwLigSEjaVaSeKojZknb+pw0RnKy/Rx1e9lUeygfWbxWi8dYbSTzqBMR5TZZYqy6X9jWsLG+Z73qzWbXmD/AKhY5LqfUkRjyknoZWhHijS7OPKwU+8obC6qnMDGLlU/EZwnSOdKgkUAAHFhFeWZu7LcZRtuMh2NMnYmUrElLn6hR88fyx5favpYlP8A0nKx0ro6rCV9cjl/pHIxS/pspYf1sTxzK+x1NPLXpStalA8ZJJHLHusM70o9C7j0FJ3iiuxYNggBACALbIfZY/Nufssx3NjcKny/Uq4njHrNGVngJXkc9Tcatue19S72Rg/VvpZWY5BbEATtlWzgG3cRgErP3QPuqH3k/qIAtMraa2VIBWAEkKQoi9dr92oO+aVr1ekCJB6bO5YvJZ7YbbaWwCEPNmpUyogU3w/y1ChSo1qDq0RBKvfccbOWso6m6ttSE+KoZ1sfhoQtHo5orVKMJqxfo16tJ51fpXHwfWSUlakuAC29gMAQq/dGpJwCiniUnCuChFRU61D9KzL9/v8Am8syxEMR+q1+zr+D6Hv50Srs+44mjLrVddQq8OQUUAeWsZraFLhJ2fxTRplhGnezt1fYpc7ZqkLUoIU64rvlFKqc5AKvUIq18QqjtHgd/ZtCFNZpyS61f7HG1k3MOKwaUSeLCNUYSk9yOzLaWHpx3yRxZTOsyWaYKgt8qqsJIIRXehJOiuJJjo4TD2qJs81tfaXL02lwfD42338CftCRfmG2xKzKFJCEi4hYBrTGqdOmPa06+HjdS3O/H7nzqlTqReZric+Ts7OWcsh9lS2zpB0/rgY2TwtHEx9GSvqb/KMj8SxKtSx5nwiSws6TQox5RvYoVNmYuPMpr86zdGvSlzuPR+WNashGnd9K2hUHQFBCxzgAxScXTfpwa/Pj4mcoOorKSf58PA1Hsezo0PsEbSFD1CMuXpfHs+5W8irczX51Gi07MakEKW68lx9KSsIQKJTTQpVanTQDRpizhoKXp5bR1f0MK8JRioZrtvgvqVzJqUM40HA6hKlKUClRoa3jjhoB2R5zH7RUa8s0XZ8HzdxeVVUkqdi3PZNvIbSgCoGJVTvidnFHm8W6kqjqOLtzbuYo4qNWT3R3HJISLjLqVKSaA48kc+q4zi0U6UnConJWKvlDJi+404Kip5jiCI9hs+anRi1oegw/A8ztyyFMq2pOg7fnF43kTACAEAW2Q+yx+bc/ZZjubG4VPl+pVxPGPWaMrPASvI56m41bc9r6l3sjB+rfSysxyC2IAQBI2daRQLijvMSMK0J/odYgC6ZKZQFlwNKopCwW6HvVoXiWVnYakpVqPKYiRnTaT3kyiwJW+VJcJRWobOC0eYvYRo0xocWmdWNWEo2JE2+hlN1sAU1jT0tXoAjNSZWnRjzFXtTK4k73E8WAH8WkxLyy4o1xVSH6XY55bLm0EnezK0jYDUDnjTKMV+kuUY5n6aT6j6ncsJ50XVzThB0i9QfpGveX406Ud6SRXH0gnjMbqdyjjFC1zskJcDQackdKlG288vXrSvYs0jlJNsiiJhdPFUbw5jURvsVVVkSCctCrCYlWXeNIzaudOH6Rup4mrT/TJ9/eTaEuKPtues1w1uvy6tqaKA9IIVF6G1qyVpWfT+NEclHmZ3Jln1D/APltRKhqSpwoVzLH9Y2rG4ef6oWfRfuMkpor2VMs5LtZpxd55033DevbxNQgE8ZqfQIq47E54Wjw4eJNNLlMzKQWaKqDQ7RgeePPTdtx0o1NxcMncpJtgC5MrA2E1H6xy625+ju6CjVnKL9DcW+U7JMwBR1Dbo4xdPOIrSip/rin0owWJk90kma7Qy3s6ZIEww40RhfTjQcoxpyiJjRxNPfh2uh/n5qWoN7nFWKw9LomSppo5xKiQkjE6d6eWOzScnBOa3239Jbi21vKhllYRk5gtnYDp0EpBI/WNhJAwAgC2yH2WPzbn7LMdzY3Cp8v1KuJ4x6zRlZ4CV5HPU3GrbntfUu9kYP1b6WVmOQWxACAEASEhMXqNqP4SdVfuk7Dt1H0wBPBarwUo4gAE43gE4V86mgjZBolM459by1EEEjUEje01GuuMXYzUpGlMk5spymMbxM1KRtTJK1rQOU/KI9E2xqVOYyqTVqWg+mHok8rVOV5paTiDxHUfTGaS5jROcnxN7bDuynKQI2pyKjjBnQhtetaR6axsWc1unTNyBtXXkSTGazGt04HQg+atXopGSerRrdJcxuS6RoZ5zGanDUx5Fmq0H1rTim6Ro2EQqzzLc7mVOlaW8h2pZxWIGG2ObNq+8v5UdrUk6NaRymNLUDW6cHxJCRsp1w3UqKjsQkqjW1TMHSgWdjIVtBT248QpWKWGxffXyNpqr0xnGD/ALTNUrcCwoLMgiic3ICmI3r86v8AhqUtE+cTyRZinbebUeUdkS1+2X0lKChtCSlAUbzisaqW4rWtRNTGRJU4gCALbIfZY/Nufssx3NjcKny/Uq4njHrNGVngJXkc9Tcatue19S72Rg/VvpZWY5BbEAIAQAgCZsmeNaFWI0bcBpG2g1axAEqsVTQKoDs0JJ0fwHVsMGiUyJWya0Na8cQDok21Y6SmnoEYTSsb6DeY3tS5VojUXpSUeJmbbATdvVNdA0D5xsjF3KdWqpKyR9tuIUAFggj7w9kWo1Wii6e/cbm5ZI7xSCfO0xlKpm4GNn/cj7VLv+MByUH9I12bMk4o0KknTpXX+P5xGSRlmifBs1zl9PzhlZOZGUJWg6+Q6Ijeg0mdFn2M9MLutNqUTqSMB7Ihu5KVi72Zke21dRNOFx7SJdgZx3kVTBA4zQRplSzSuYShmJidtFqTTdUtMqPJ5ajs0v8A5Hu9b4wkE8cbI00uBKilwK6rKV9xRakme17+nN1dmXdVVuHfnnAjOxkRU2xLyxKp2Zo7pLLdHpgnYpdc2yThpJPFC4KTlFa4mXAUNhppIuoRW8QNJK1feWTiTEAioAQBbZD7LH5tz9lmO5sbhU+X6lXE8Y9Zoys8BK8jnqbjVtz2vqXeyMH6t9LKzHILYgBACAEAfSFEGoNCNcAT9mT14Y6RpB0Y7fNP6GJB3FoVBIrsrpNPunzh+ojFoyi1znSUVSLpF3YBT9I0yvfeXqORr0UfQaBFFFQHFQDmgp2MZ0b85ofkQkihqDjGyMsxVnBx4nyJU7IzsYGRLQBtbaUNBI5DAg6Ai/gsY6la43U5u9jXONt6Nlm2G8+q602pR4tEWLjiWyycmW0kocKpl0Ylhmigj/kdO8bHKRGipOL4EqLud9o22zLpza3Uo1dqyBNTxOzVKn+CnLGmxmV/6bm5kmXk2cwg4lqWH1ivOdcrxaVGJBETZk5OvbL2de1sS6gpVdjsyQUp4wipERcEBauW760luXSmUZOlDFUqX/yu9+56TTiiAVgmAMQAgBAFtkPssfm3P2WY7mxuFT5fqVcTxj1mjKzwEryOepuNW3Pa+pd7Iwfq30srMcgtiAEAIAQAgD7acKSCNIgCySE0Fp5cCK4imIFfGGkH0RIJKTcANFEAHG9qI8Yf1GoxqnC5vpVFDiTCW0J0C8ePARCp6mU67fA0uNFRqflGxJI0NtnQiSWE71Na6eT/APeqLFNRS3leUrs+vosnQCOI+2MJQXMzJVNTvs/JV93EJASNKiaJA2kxhYzUrk1Zdiy6altJm1p75YIblmzrvPKwP8NTxRKdg1fic1q5RS7QzalmYUP9PK1alhxOOeEd5wDsg23xJIEWnPT4LTQDbCdLUuA0y2Bwjnej0kmIBFzE9ISgotztp0aWpclDIOxyYIvOD8AHLC4K9bWWUzMIzQKWGOBYGbQfx41WeNRMQCuwAgBACAEAIAtsh9lD825+yzHc2NwqfL9SrieMes0ZWeAleRz1Nxq257X1LvZGD9W+llZjkFsQAgBACAEAIA3SswUGo5CNogCzS0wFpGPGDsO2n6KHpieIJ+wgpQKbpITsxKK7fNOoxBJMJlCdAryQBJydhOKSVqIbbGlxxVxAHKYEElKsNIQVtpziRpmJhRZlU/hrvnf4RQ7YAr1tZbS5N1N6fWnxhmZJsjxWgarHGsmAIp12etBGcecpLp1qIl5NsagFGgV/CCYkEZOW1ISouoT264OVqVSeTwjvpoDC4K1buVM1NgJdco0O9ZbAbaTso2nD0mpiAQsAIAQAgBACAEAIAtsh9lj825+yzHc2NwqfL9SrieMes0ZWeAleRz1Nxq257X1LvZGD9W+llZjkFsQAgBACAEAIAQB1yE2Wzrp6jtEAXfJ610NkFbalUxC2Vlt5sHxSMFIOwgiJ4gt8vlgwMfpBaTsfkm3FjivoKa+kQsDitXLVut5ptUy4NExN0S2g/wC1LjeJpqJqYWBD2jKTc4kPTz9xrU5Mktt8jTXfOHiSKccARD2UElK0Esz204ND8yLrQO1uVBp6VkmIBXLat6Zm1BUw8pwjQDglPElAolI4gBAEbACAEAIAQAgBACAEAIAtsh9lD825+yzHc2NwqfL9SrieMes0ZWeAleRz1Nxq257X1LvZGD9W+llZjkFsQAgBACAEAIAQAgCZsK20sb11hLzda0vFtxJ8xxOKeQgiALCLYs1elc815t1l0DiCjdJ5SIm4NUxlkyz/AIKW340TEzdcdBppQ3TNtn0ExAKraVpPTC777q3V+MtRUeQV0DigDkgBACAEAIAQAgBACAEAIAQBbZD7KH5tz9lmO5sbhU+X6lXE8Y9Z6Jkp2P5a05Ntb630ltSkjNKQkUKWzjeQrGNO3XbF9S72MF6t9LJBzsK2akpSX5sFVbozrVTdFTT6nUI42dlux9dxGzuFm+sb+DE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Fd7IuSjFmybLTCnVJW844S6pKjW40nC6lOFAI72xHeNX5fqVMTxj1l37FiCbOAHDasMM2iNO3/AGrqXexgv0PpZPTEpdflRU1OdJ35OOa21jilwle1vOPTPtiLAdrecemfbCwHa3nHpn2wsB2t5x6Z9sLAdrecemfbCwHa3nHpn2wsB2t5x6Z9sLAdrecemfbCwHa3nHpn2wsB2t5x6Z9sLAdrecemfbCwHa3nHpn2wsB2t5x6Z9sLAdrecemfbCwHa3nHpn2wsB2t5x6Z9sLAdrecemfbCwHa3nHpn2wsB2t5x6Z9sLAdrecemfbCwHa3nHpn2wsB2t5x6Z9sLAdrecemfbCwPptgDG8TgdKif0iQeY9nbwMt+Jz1Nx39hfpq/L9SpiuMesk+xjINPWekOIC6OKpXVVtusatv+19S72RgvVvpZbZKypdCgtppAUKgKTq1EV/SOIXDvgBWAEALw2wBhRp+g5zSAMwAgBACAEAIAQAgDFcach56+yAPqAMQBhJr+o5jSAC1gCpNANcYykoptuyRJqkppLqErTW6rEXgUmm2h1HSDrBBjIg3QAgBACAPpIFNPFhjo9MAeSdmScD0tLrAIGemUUP+y6G6+m5X0x6DYfCr8v1KmK4x6yzdiT/AD/kP8jcatv8AtfUu9kYL1b6WS8jZr18qvZtJJO0qFfF9scUuE7EAinJJZUo3cC+0oYjvUg1OmJQJWIBAWhZrq3ytKKpqnGqRoSkHAmuoxKBOv/8A2H8wiGDRMMqUd6qmLdeMJUoqHFpESgfUq2pIVeVeJWSD5pCaDi0GIAmGlKKLqqALSVDxkhQJEEBKNqSkhSrxvE14jo5IATTSlXbqrtFAk8QBrhrrogBKtFIN5VaqUR5qScE11/OAMPsqKkkKoBeqPGrSg+fFACTZUhNFKvG6kV4wV19aRXXSJ3A2jvjyJ9aogHNOy6lVun/LUkY03xUgj9ArGAOllBSkAqvEDFWipgA1o9Kv5jAETb7ykBalIKms0oXkqP1SyFC+pGtJqgXsbtCcBUxUxMJSs1vStu+v5w4rerGSOux1lTSSVpXVKDeTilX1aNBAFdlaDRoGiLjd+BidpiAfGdGoFX4RX9dA54WBiizqCeXfHmFAOcwA7XJ74qPFoHMNPprAG4IAAAFMTxbIkHjHZN/wMv8Amp//ANtcd/YfCr8v1KmK4x6yd7HeUcpKySUzEwhpSlqICzSouNiojVt9f4vqXeyMF6t9LLLu9szy5jpfKOLZlwbvbM8uY6XyhZgbvbM8uY6XyhZgbvbM8uY6XyhZgbvbM8uY6XyhZgwrLuzD/rmdR77Ya7IZWDO72zPLmOl8oWYG72zPLmOl8oWYG72zPLmOl8oWYG72zPLmOl8oWYG72zPLmOl8oWYG72zPLmOl8oWYG72zPLmOl8oWYG72zPLmOl8oWYMbu7MrXt5nUO+2V4uOGVgzu9szy5jpfKFmBu9szy5jpfKFmDCcu7MH+uZ1nvtprshlYM7vbM8uY6XyhZg1y+WtlNpCG5yXQkaEpISka8ABQQysGzd5ZnlzHS+ULMGd31m+Xs9KFmBu+s3y9npQswN31m+Xs9KFmDincspBagU2ulsUpdSWyK1OO+QTXRrphCzBRuyVNS65KXEtMCYSl6YKl1BN91aXVA3QB/mahopHoNh8Kvy/Up4rjHrPP8rPASvI56m4w257X1LvZGD9W+llZjkFsQAgBACAEAIAQAgBACAEAIAQAgBACAEAIAQAgBACAEAIAtsh9lj825+yzHc2NwqfL9SrieMes67VsJ+aYlyylKrt8Kq42giobpgtQOow2zRqTxV4xbVlwV+dmGEnFQab52RO4md4Nvr2fiRyvJa/uS7H4Fr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l37NclrOS27dCzMuLCUuIWbpaaFd4o0xB5o7OyaVSCqZ4tfp4q2pWryTcbPUgS6raeeOs5PU1ZVoM4dp54jPLUjKtBnDtPPDPLUnKtBnDtPPDPLUZVoM4dp54nNLUZVoM4dp54jPLUZVoM4dp54Z5ajKtBnDtPPE55ajKtBnDtPPEZ5ajKtBnDtPPE55ajKtBnDtPPEZ5ajKtBnDtPPDPLUZVoM4dp54nPLUZVoM4dp54jPLUZVoM4dp54Z5ajKtBnDtPPDPLUZVoM4dp54Z5ajKtBnDtPPDPLUZVoM4dp54Z5ajKtBnDtPPDPLUZVoM4dp54Z5ajKtBnDtPPDPLUZVoM4dp54nPLUZVoM4dp54jPLUZVoM4dp54Z5ajKtBnDtPPDPLUZVoCsnWYOTfFhJH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pic>
        <p:nvPicPr>
          <p:cNvPr id="16389" name="Picture 4" descr="http://t2.gstatic.com/images?q=tbn:ANd9GcQEigDh25oiidez0rv_VfBRVDnAFJwYfyvqG7DLzyqWmStH0Na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4049713"/>
            <a:ext cx="2357438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" descr="http://art-black.name/uploads/posts/2012-01/1326407709_e73e4f97-9810-426f-899e-8170bb427b7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0" y="4183063"/>
            <a:ext cx="3538538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urok-informatiku.ru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4103688" y="2298700"/>
            <a:ext cx="482441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i="1"/>
              <a:t>Програма </a:t>
            </a:r>
            <a:r>
              <a:rPr lang="uk-UA" sz="2400" b="1" i="1">
                <a:solidFill>
                  <a:srgbClr val="FF0000"/>
                </a:solidFill>
              </a:rPr>
              <a:t>Медіапрогравач </a:t>
            </a:r>
            <a:r>
              <a:rPr lang="en-US" sz="2400" b="1" i="1">
                <a:solidFill>
                  <a:srgbClr val="FF0000"/>
                </a:solidFill>
              </a:rPr>
              <a:t>Windows </a:t>
            </a:r>
            <a:r>
              <a:rPr lang="uk-UA" sz="2400" b="1" i="1"/>
              <a:t>поєднує в собі функції відеомагнітофона, аудіопрогравача і радіо. </a:t>
            </a:r>
          </a:p>
          <a:p>
            <a:r>
              <a:rPr lang="uk-UA" sz="2400" b="1" i="1"/>
              <a:t>Запустити цю програму на виконання можна за допомогою вказівки:</a:t>
            </a:r>
          </a:p>
        </p:txBody>
      </p:sp>
      <p:sp>
        <p:nvSpPr>
          <p:cNvPr id="17411" name="Заголовок 4"/>
          <p:cNvSpPr>
            <a:spLocks noGrp="1"/>
          </p:cNvSpPr>
          <p:nvPr>
            <p:ph type="title"/>
          </p:nvPr>
        </p:nvSpPr>
        <p:spPr>
          <a:xfrm>
            <a:off x="-30163" y="476250"/>
            <a:ext cx="9134476" cy="1143000"/>
          </a:xfrm>
        </p:spPr>
        <p:txBody>
          <a:bodyPr/>
          <a:lstStyle/>
          <a:p>
            <a:pPr eaLnBrk="1" hangingPunct="1"/>
            <a:r>
              <a:rPr lang="uk-UA" sz="6000" b="1" smtClean="0">
                <a:solidFill>
                  <a:srgbClr val="0000FF"/>
                </a:solidFill>
                <a:latin typeface="Monotype Corsiva" pitchFamily="66" charset="0"/>
              </a:rPr>
              <a:t>Запуск програми</a:t>
            </a:r>
            <a:br>
              <a:rPr lang="uk-UA" sz="6000" b="1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uk-UA" sz="6000" b="1" smtClean="0">
                <a:solidFill>
                  <a:srgbClr val="0000FF"/>
                </a:solidFill>
                <a:latin typeface="Monotype Corsiva" pitchFamily="66" charset="0"/>
              </a:rPr>
              <a:t>Медіапрогравач </a:t>
            </a:r>
            <a:r>
              <a:rPr lang="en-US" sz="6000" b="1" smtClean="0">
                <a:solidFill>
                  <a:srgbClr val="0000FF"/>
                </a:solidFill>
                <a:latin typeface="Monotype Corsiva" pitchFamily="66" charset="0"/>
              </a:rPr>
              <a:t>Windows</a:t>
            </a:r>
            <a:endParaRPr lang="uk-UA" sz="6000" b="1" smtClean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17412" name="AutoShape 2" descr="data:image/jpeg;base64,/9j/4AAQSkZJRgABAQAAAQABAAD/2wCEAAkGBxMSEhUUExIWFhUXFxcWGBcXGB4YGBYWFBUXGBgXGBgeHiggGholHhYUIjEiJSkrLi4uGB8zODMsNygtLysBCgoKDg0OGxAQGyskHyQwLCwsLCwxNy0sLC8sMDcsLC4sLCwsLCwsLy8sLCwsLCwsLCwsLCwsLCwsLCwsLywsLP/AABEIAOoA1wMBEQACEQEDEQH/xAAcAAEAAgMBAQEAAAAAAAAAAAAABQYBAwQHAgj/xABPEAABAgMDBQgOCAQGAgMBAAABAgMABBEFEiEGEzFBURYiU2FxkZKTBxQXMjNSVGKBsdHS0+EVIzVCcnShs4KyweI0Q0Rjc5SDtCXC8CT/xAAbAQEAAgMBAQAAAAAAAAAAAAAAAQQCAwUGB//EAD8RAAIBAgMDBwsCBAcBAQAAAAABAgMRBBJRBSExE0FxgZGx0RQVIjM0UmGCweHwMqEGFiNCJENicpLS8bJT/9oADAMBAAIRAxEAPwCCnLeenHS64SoqUbqTvggE4IQNQ0DAY02x7qhQp0KeVJJLi/qzzWJnOpU4v4I3ulxtNVISmtCAQkKorQq73100O+pTVWMYYrD1KnJwd38OHbwMJYatGGeW5HIbROxPRHsi3kRqtLUx9Iq8VPRHshkQs9R9Iq8VPRHshkQtLUfSKvFT0R7IZELPUfSJ2J6IhkQtLUfSKvFT0R7IZELPUfSKvFT0R7IZELPUfSKvFT0R7IZELPUfSStieiPZDIhZ6j6RV4qeiPZDIhZ6j6RVsT0R7IZELPUfSKvFT0R7IZELPUfSKvFT0R7IZELPUfSKvFT0R7IZELPUfSKvFT0R7IZELPUfSKtieiPZEZETZ6j6RVsT0R7IZELPUfSKtieiPZDIhZ6k1Ysip9suqWEJCigBLSVqJSElWBUkAUWnXrirXrqnPIld8eLX0ejLFLDucczl+fsbXZNtOl1folmvjxEas3/av+T/AOpk8PFf3PsXifUlZCl3iXEhAu3SlpKlLC20OA3SpN3euI16TTGlYwlioq1o7+e7e7e1x386fMTHCPnlu/GHbPQnS4v/AKzfxoyjWk+EV/yf/UPDJf3PsXiJKxVulRziQ2AlSVBpJUoLBI3hUADRJrvjxV0xTxm1qeFinKLbbasnpx3lrCbKqYiTSlZcbv49Bh2xUjS+r/rN/GjmP+KaS/ypdqOqv4XrP/MX7+BFoylfst9K21ZxtaSq74NLiSVN79GISpK2ziK97poY6calHaeEVXLbm+KsUXhamBxDpSd+43djmUC3rpvYtOd6SCTQCgIxGnSMRpFCARj/ABHTUsLFP3k9za4JtcPj1GrZvpYppu257+tE3ldk9LsMOLZbdSpLiBfXeoq84yD3woSoOqxFe8OlVSnmYXE14VqMVO6lbdfhd2s1rbWz7yziqNPJNuKuk9/Qb8lLOl+12FulN5L7j5BpVSGw23cx01WtrDljpbRr1YVpRh7qXbvv3lXB0oSpRb1uctpZNSyGr181zwQpwLF1JM0ppaVAiguoF7SThoAiaGPryqKFv7dy536N0+t7iauEpZXK9t/1JCdsxsIzISGaMzSQpakneifaQlTiinvVJUldRQgYA0rFaGJqOfKN5vShuX+17lv4rhbnZYlRgoZVu3PiR03YjTE7I5sKCVvJCwsg4tzIRWlTRKk0VidCho0C7RxdSvh62biou1vin3FOrQhSq03HnZuz7b63G0qSpxMpOpLqkBAUtak5oDCpzYCt9Su+w0RXUatOjGo01Fyg0r36X16FjPSlUcNzdn/4bnMkZXOtNC+kuh5IUVC6HGVpINKk3FovkE7EmmMZR2jXcZz3ejZ2+D3dqdrmEsHSulru6zQ/k7JKQy4yVlDrzKQq+DVLj5QtBBAukIoquJ2ga5p4/E53CaV1Fvhorp9olhKFk4vn+trEZY8u2J50IQneB8S6XFXkl5tJDV5RABqsVpSmI00i3XnVlgozb3uzdtHx/Yr0lTWJcdOF9TusiznH0vNzRCXFLk6lYSlQQA8SCE0IUqiRjQkqSDqiviKsKLpyoNtLPw377LXm59ONjdSjKopKqrP0ey/4jpmslZYNrWEuAgNLotxKbqVpbvIwvAuhRUAkkA6lGhjVT2lWckm1zrhx0etujsMp4Omk7J6/n3Nqcn5ZLj7BVm2z2oalYKrrkwpN1V5AKFb0YA6xiQRGMsbWcYVOLTkt3R8Hv/OBmsNTWaPBO3eUy1pQoWBmFMG4kltTgcUkmukgCnIf6x28JPlIXzKXxSscvFRVOdkrHFmzFnKV8yGbMMozIZsxOUZkYzcMozDNwyjMM3DKMxa8m21KZaaTS84++BU0Hg5bSY5mKtCpKb4KMe+R0MP6UElzt/QZRWQ5LFOcKd8CRdVe0aa88ThMRCunkvu1McRGVJrNzkpYz11Ur5zkv+kpIxSqQvCfRL/7mW4uzj1dyOmYtW0VpcS8Xc0WX795lKR4Bwpqq4CN9d18UIYfBxlF07Zs0belf+5c19DXOrXaale1nzfB/A5LPdIZbKTQqDAGNMbjtMY4P8Qbsn+6f0PRbASlnv7sSetZxJQ7mltdt3Pr1DALQAc4GiTdv6L1AK40xjgVZKzytZrb/rb46nYw8ZZo50+Tv6K0fNfntpoeSZZJqmXP+yr/ANyZj2v8Oq+zPmf0PO7ceXaEl8F3Exk1kpMzTAW2Gyit3fqoagJOi6dojpbQ2hhaU+Rrxvz8Lr9zh08JVm3OnK3FEsOx3N8HL4UPf6waj7kc+O0tmxakqdmv9KNksDimrOo+1n2rIGdP3Wemfdi15/wmkuz7mpbJq+8jAyAnfFY6f9sPP+E0l2fceaqvvIDsfznisdP+yHn/AAmkuz7k+aqvvAZATvisdP8Ath5/wmkuz7keaqvvIzuBndF1npn3Yef8JpLs+4801dUbpTIy0WiotlpBUkoJSvG6ql4VuYVppGMaq22cDWjlmpNceH3NtLAYik7xkjRuAnfFY2d//bG3z/hNJdn3NXmqr7yM7gZ3RRnrD7sP5gwmkuz7jzTV1R8jsfzvisdP+2Hn/CaS7PuPNVX3kB2PpzxWOn/bDz/hNJdn3J81VveA7H874rPT/th5/wAJpLs+5Hmqr7yMpyAnRoSyP4z7sP5gwmkuz7h7KqvjJGdwU9sZ6w+7E/zBhdJdn3I801NUNwU9sZ6w+7D+YMLpLs+4801NUNwU9sZ6w+7D+YMLpLs+4801NUY3BT2xnrD7kP5gwukuz7k+aamqG4Ke2M9Yfch/MGF0l2fceaamqG4Ke2M9Yfch/MGF0l2fceaamqOyWyNnAi4tlhaQpSk/XLQQVhIVilOIIQjTsivV2zhpyzRck+HBPhw49LLFLAVIRyuzXWfZyMfP+lZ/7TnuxrW2KP8A+k/+KM/If9K7WfW5SdO9WywpApcSHlpuXUJbABCakXUIGPi1h51wqSySmnzuyd97fe2FhKt3ms117ubuPk5Fvn/SM/8AZc92C2xRX+ZP/ig8Df8AtXaz7RkxPd6ppgti6Eozy03LgITvgmpwUqtdNYp42ts3FwjGpnum3e2vHnLmDni8JNyptb1a3RwPpWSk0f8ATMf9lz3Y5rwOyXxdT9vE6S2ttBcHHsKX2QbGmJdDZeS2hBqhtLayu6EqvqqSKmqnFGp2mPT7LqYVYZ0MPe0bN3+P/hxcY61XEctWabf0Lz2P0rNkPBut8h4IukhV8sJu3SCCDWlKGORt/wBr6l3s2YL1b6WTM5LzLShcq5dum8M4QL2dSsgLW4oqSkggCtTdF06DxS4TtmLWWklzvsa4XSRU3SQQCCU0JwGJOCdAgEdbrT9VFoqopsk0JFFMha0BFNBWpSEq2pTTCkSgag/OEqAAH1l3FJohKg4lKgSkBQH1SzQqGBF4aIbgS1mrcU2C6AlZKzdH3Ularg4yE3RWIBF2xJvOOuFBUEhlFCFrAKrzxWkNjeLKk3EkqxAIIxESgau35lClbw3U3QErBSFEqDaUJcuU314LwKzhdN2pgCwMpISAo3lAAFVKVIGJpqqdUQCvzXbCH3FJS64hbwupCsEhuVQRSpoltag4k6r4GBvEiQZYmJtSDgTW8AooKVAIAVW6UIJv1KNCbt0EVrDcDR9KPlS0BS76a3wlFcyM4M2oUbWV3kUqAFkFVd6AaLAImZwNpNFBxRvKSUFSUKUlJQ2nek3CSutSLt0ArRrbgWkxAK62w+2l1y8slTjoSPrFKbRn13VXSpxJTdCQAhqtFDUCYkH23NTZbSpSLpuNLXdSSU5zNhxKUkVK0APmlCe8wNaQ3A0Prm1o++n66gupurzIYKs4dpKqb0jTUUrQBuBscm5qrnfXQN79UoqpfSEFNGyLyk3iRRYSdIRSkNwJ9om6Kgg0FQaVBpjWmHNhEAgJ9M4FFTagUh5ZSgpVUp7VWE1XfpczlMLmmmuJ3A41zcylyu/vLYFyjZOcW0t4oSsFAKAc4i8ohFKjFMNwLcYgGIAQAgBAHmHZ18DLfic9Tceg2Fwq/L9SpiuMeshrB7ISLLlGkLl1O5xSlApWE0olsUoQYw28r4vqXeyMF6t9LOvu6s+ROdYPdjjZC3cd3VnyJzrB7sMguO7qz5E51g92GQXHd1Z8ic6we7DILju6s+ROdYPdhkFx3dWfInOsHuwyC47urPkTnWD3YZBcd3VnyJzrB7sMguO7qz5E51g92GQXHd1Z8ic6we7DILju6s+ROdYn3YZBcd3VnyJzrB7sMguO7qz5E51g92GQXHd1Z8ic6we7DILmVdnNoaZFwf8AkGv+GGQXMd3VnyJzrB7sMguO7qz5E51g92GQXHd1Z8ic6we7DILju6s+ROdYPdhkFx3dWfInOsHuwyC47urPkTnWD3YZBcd3VnyJzrB7sMguO7qz5E51g92GQXHd1Z8ic6we7DILju6s+ROdYPdhkFyIy6yuTack08lpTQQ+43RSgqu8aVXADbHe2IrKr8v1KmJ4x6yl5WeAleRz1Nxr257X1LvZGD9W+llZjkFsQAgBACAEAIAQAgBACAEASdk2E9MVKEhLY751Zutp5VHSeIVPFAHsXY57HkvcRMYOGpo64muKVUOZZOAxB366nYkQBPdkHIJiaZUs71TaCQ5pWmmJJ4RO1JxGNDqgD8+WvY7ssoBwCihVC0mqFp2pVrH6wBHwAgBACAEAIAQAgBAFtkPssfm3P2WY7mxuFT5fqVcTxj1mjKzwEryOepuNW3Pa+pd7Iwfq30srMcgtiAEAIAQAgBACAEAIA7bKsl+ZXcYaU4rXQYAbVKOCRxkgQB6Az2PkScsqamQH6XQACUspUpQAx793E/donjMARE7aa3KCuCcEgAJSgbEIGCfXAHt/Ys+zGOV395cATmUKKyr6bwQVNLAUSABeSRU1IAGOkkQB5X9EMuSa2RcLJIKpt8lLKVAaWBgt1f4AEmuuAPGJ1pKHFpQq8lKiAqlLwBoDSppXZAGmAEAIAQAgBACAEAW2Q+yx+bc/ZZjubG4VPl+pVxPGPWaMrPASvI56m41bc9r6l3sjB+rfSysxyC2IAQAgBAGbp2QuTlegpAi1jEAbGGVLUEoSVKJoEpFSTxAaYAs8lkulrfTat8Me12yL/wD5HMUtDRhiriEAe0di6zmVymcDSEpzqgltIogZugClVxdX5y66BQCAPvszqIs4cb7Q/RR/oIA8csyy3ZhQS0gqxpXUPbyCAPZcl7QMpJtyrSM/MNhV8JIS20VLUr6101S2BXRirigCvW9lM2VELUJx0YhtNUybRB0kHF5Q8ZRphhsibAg5gPThC5l3eqwRUEinisMo3y/4Rd2mAPL7VYzbziAlSQlRAC03VAA4VTqPFEA5IAQAgBACAEAIAQBbZD7KH5tz9lmO5sbhU+X6lXE8Y9Zoys8BK8jnqbjVtz2vqXeyMH6t9LKzHILYgBACAEAe55CZThMs1flUvVF0b1Nb44yI5k6vI1Gmro9Vh8EsZho1FUytcercbcp8uZOXUUPy0utzWy20lWb4luHC9tAGEEsRV3xUYrouUa7w9H0VKT+L5+rmXSz4s+y5CeQC9ZJYvYpLZuOFPj3E1ITxkU0Rm/KaavZSXw3Psd0yqpUaj3Pf/qX1RLyWQTSZdxFmuJSsihK968Qo1uqcFTcI0XaDljdQxCqxvF3/AGZqr4dU36SavwfFeJ5flBYszKLuTDZRs1pVxg6DFhSTKsqbir82p7T2LJe7ZjGFL19foUs481IyMCNXlBKMksz7WcuqUApQK6lCiAaHXdoa8cd7ySVaCqUWlfm/PiceDy1JQqb7cD7ct6RS2F9qoYaVVKSapW4NYQ2jEjaagRqq4bkt1Sab6FZdLZlymZ2pQ/dkaJyzptosJEw0y3pzRo2knxxiK8uMVslKXBxfav33I2qWIit6fU7/ALPxN8jkA0mq2ldspoFJRUIoDoJBBCuXHRGipRUfh08O1eBup4ly5r9G59j8SZkWJRC6OvBLhwLZqzXYCVb9Y4r13ijTKEo8SxCpGf6X49hBdk3seInm+2JYDPJGoijgAwSo7dFCdGg4aMDM8nyTyGVO5xJfQy62u4W3Aak69dRQxRxeNWGazRdnz8y6TXOpldrFgd7B9oUq24wsfjI/pG2liOVjmirr4NPwJUm+Y4Xew5aqf8ps8jg/rGbrKPFMnN8CiTcsppam14KQopVrxSaHGNkZKSUlzkp3V0aYyJEAIAQBbZD7KH5tz9lmO5sbhU+X6lXE8Y9Zoys8BK8jnqbjVtz2vqXeyMH6t9LKzHILYgBACAEAeq9jKdW1ITKlDN0IzLy0m4lagQSk6VEVOCanRFepSzSTOhhsSoUnFvq1+HaRDK2JYlTQK3ial90AuXjpLbeKWwcTU1VjqjelbcUJScndntnY3R/8eysjfuXnFKOKlXlqulStJNKRJBE5YPKlZhLjRukgLw0YkhQ5CRXlJjjY1cjWVSG5vj1HqtiRWJoyo1FdG9zKNmcYLcygKBGIPrGw8cbFis0bviY1djypTtDgzkdtTtWXSwHkS8uykIDnhHnBS8nNNnAGhFVrrQ1oNcX8PWVWN0cDFUHRnbmf5bqKwtpuYvOlp5LSSHE50lTj1KJJCjpKlXB6cI9BgK1qTWhw8XFqonHn3FgkshC+vPTF4qIHhN42gDQhDI3ygNFFlI1kGscutWdSV+YvUqSpxsjFvdjd9wANTaSB3rbiLjafwhG9HpTGk2nDZkhaVnIOepdBq24hYUEr8UjA3VUpSmyOlgailLkqiun+ftzFDGUstqsdzRY7NymlLUazUy2A5oPEdqTqjbWwUqTbp746Mxcs6TfHVFacyVdlpghMzdaIqhSSpK1DWDd0kcQMc+rSyrMuHd+cxvw+I5T0XxX7/nOVjsn2eklE0zfS4gIQpY++UiiVKI0KpQVrjriu95asWvIrKyYXItvFVXEqLS6/fu6FHzqR5jEt4PFNUtyavbmOXi5SpSzQZYWMrXXnEIIAFcY14rH1J0+greV1JySPzhbprMPH/cX/ADGPT0PVR6Edml+hdBwxtNggBACALbIfZQ/Nufssx3NjcKny/Uq4njHrNGVngJXkc9Tcatue19S72Rg/VvpZWY5BbEAIA77Ksd6ZUQ0gkDFSjvUIG1azgkQB67kP2Km7qHXqPVooKUCGRsuINC9yqoniVAEz2WZduXk2koFVqdCb5peupSpVEgYJTxJAEAeY2HIpfduKJAI74CpB201iNNeryccxdwGGWIqOD0b7D3bJ6calpVporT9UhKCb6RWgxNFlJFYxjiabV7rtM5bNrZrRTfU/pcq2V9otu1VnEKVgEpQbwSBoFdZqSSeOObipxqPNfoPUbGwdWhucWtWyGsmx3XzvUGmtWhI4ydAinGLk7I6uKxlKgrya6Oc48sJxMu8AgBV1CUh5SL2IBqWire087HRhHYwFF04O/Ozw21MRy01u37+q74dJX2co3Qu/fWVAhQUVXlAjRStQOQR0Y1JRTSfHiclxTd2izSPZPm098sLHntj1poYwMi22H2RFvkDtS9XW2ogegKGPIIA35WWot5ot0SgFSVFNby6IN7GmCdAFNOMXtnwcq19CpjZJUmtdx48l9TThINDWsd29yulZF2snKQvsrQ5jcUhSa8ZCD+iv0jTiKEZU2+ezv3or76eIjJc7JN8JWkoWApKgQQdBB1R5o7Zx2RZaZeWW2g1TnSpNdIChWh202x5TbD/xi/2nL2jwOuxkfXo5Y5leX9NnNo75o8Ntz/EPf8i/5jHuMP6qPQu49HS/Qug4Y3GYgBACALbIfZY/Nufssx3NjcKny/Uq4njHrNGVngJXkc9Tcatue19S72Rg/VvpZWY5BbEAXTJ7JBKpUzrv1raVXc00oC6aA1eV3zYx0AVO0QBsnrVKk5tASlsd62gXW0naE/ePnKqYA/R1ls3GGk6LraBjqogQB552TpB2bal1IBNXV5sYUukAV0Vxu116YrU6spVLc2+3UXKlGMae79StfrK7ZFgNy5IN6YfA3zTRolGjwzh3jQ0HfVUdSRFhpPiVYylF3i7Eiu2GUuFS3EqVQJDUsgFlH43FA5w7Sa8QjVOhTlxRZp46vDhJ9Zi1mJdac4wpBKaX0oqBQ60hQCk7KU4xhHNxOHVPeuB63Y+1JYn+nN79ectmTDTOZQoMlaaYhRKlJ47tbrg4wAeIxYocnbNlX53nI2jSrQqOLnv7+viuu6+JbSG3ECoSpBGsApp6cIvpprcefkmnZ8SnW5YdmO3rsm245taJaAO1S04DloYkgqcvkpKtKvKF8nQgG8kcV41vegK9EZRjKTtFXMZSUd7diytyjiUd6iXap3zhzYI5Dv1+riizTwkpu3Pot78F1s0VMTGKv+73Lx/YhLbtltpBblkLfcVgp0pKUAbEJ2R3KGAnThd+j8OL6Wyg6sak8zd+7qRTGrBmnlVDKyTsSY3ZIxW+SRm6iLFJ2OJZBbUoF5RSVgGuaQk3qKIwvqITvdQqTFDF4uCg1H/37GVKk6lRSfBEjnY4J1DqaVVlX4x/LHk9sr/GL/b9TlbR4G2xR9cjl/pHJxD/AKbOdh/WI8It3/Evf8i/5jHvMP6mPQu49FT/AEI4I3GYgBACALbIfZY/Nufssx3NjcKny/Uq4njHrNGVngJXkc9Tcatue19S72Rg/VvpZWY5BbEAelZH5QKaSjFKVUuhdAUKTdpmn0jv07DpFcNkSCVtTJZD6w7KIu79GflairIUofWNqwC2Tjvho0acBAPWbdtMBlYZBUVUbCxghN/e1vHTQHSMOONOIm4U21xLWCpqpWipcOL6t5V5y0FqbTKzCC3dNELBKRxAkGoB0Eg6DHIhXlBRjLc4npJ4ClUUqtF5k1vXgQdp5IzTyLrLiLicMxTMoSrWLqcFHzlVrtjrQnmV0cOrShB2KbamTs6x4WXcSB95IvJ9BRUCM7s0ZYGLAfXfIvEgpVUHiiri5Xps6+x6eTEqSLhk3lGpjeE72KNGs47j0+P2dGv6a4ku7byFgGpIJUCipulWkLujSSK10YiuuLuFr5p5Ty21tmyo08+lux83U+BKWHJGZF5xVxkHACgrTYNA5cTxx240lGKbV2+C8Txsq8p1MkXZc78Dptq22JRIEoyhbhwLigSEjaVaSeKojZknb+pw0RnKy/Rx1e9lUeygfWbxWi8dYbSTzqBMR5TZZYqy6X9jWsLG+Z73qzWbXmD/AKhY5LqfUkRjyknoZWhHijS7OPKwU+8obC6qnMDGLlU/EZwnSOdKgkUAAHFhFeWZu7LcZRtuMh2NMnYmUrElLn6hR88fyx5favpYlP8A0nKx0ro6rCV9cjl/pHIxS/pspYf1sTxzK+x1NPLXpStalA8ZJJHLHusM70o9C7j0FJ3iiuxYNggBACALbIfZY/Nufssx3NjcKny/Uq4njHrNGVngJXkc9Tcatue19S72Rg/VvpZWY5BbEATtlWzgG3cRgErP3QPuqH3k/qIAtMraa2VIBWAEkKQoi9dr92oO+aVr1ekCJB6bO5YvJZ7YbbaWwCEPNmpUyogU3w/y1ChSo1qDq0RBKvfccbOWso6m6ttSE+KoZ1sfhoQtHo5orVKMJqxfo16tJ51fpXHwfWSUlakuAC29gMAQq/dGpJwCiniUnCuChFRU61D9KzL9/v8Am8syxEMR+q1+zr+D6Hv50Srs+44mjLrVddQq8OQUUAeWsZraFLhJ2fxTRplhGnezt1fYpc7ZqkLUoIU64rvlFKqc5AKvUIq18QqjtHgd/ZtCFNZpyS61f7HG1k3MOKwaUSeLCNUYSk9yOzLaWHpx3yRxZTOsyWaYKgt8qqsJIIRXehJOiuJJjo4TD2qJs81tfaXL02lwfD42338CftCRfmG2xKzKFJCEi4hYBrTGqdOmPa06+HjdS3O/H7nzqlTqReZric+Ts7OWcsh9lS2zpB0/rgY2TwtHEx9GSvqb/KMj8SxKtSx5nwiSws6TQox5RvYoVNmYuPMpr86zdGvSlzuPR+WNashGnd9K2hUHQFBCxzgAxScXTfpwa/Pj4mcoOorKSf58PA1Hsezo0PsEbSFD1CMuXpfHs+5W8irczX51Gi07MakEKW68lx9KSsIQKJTTQpVanTQDRpizhoKXp5bR1f0MK8JRioZrtvgvqVzJqUM40HA6hKlKUClRoa3jjhoB2R5zH7RUa8s0XZ8HzdxeVVUkqdi3PZNvIbSgCoGJVTvidnFHm8W6kqjqOLtzbuYo4qNWT3R3HJISLjLqVKSaA48kc+q4zi0U6UnConJWKvlDJi+404Kip5jiCI9hs+anRi1oegw/A8ztyyFMq2pOg7fnF43kTACAEAW2Q+yx+bc/ZZjubG4VPl+pVxPGPWaMrPASvI56m41bc9r6l3sjB+rfSysxyC2IAQBI2daRQLijvMSMK0J/odYgC6ZKZQFlwNKopCwW6HvVoXiWVnYakpVqPKYiRnTaT3kyiwJW+VJcJRWobOC0eYvYRo0xocWmdWNWEo2JE2+hlN1sAU1jT0tXoAjNSZWnRjzFXtTK4k73E8WAH8WkxLyy4o1xVSH6XY55bLm0EnezK0jYDUDnjTKMV+kuUY5n6aT6j6ncsJ50XVzThB0i9QfpGveX406Ud6SRXH0gnjMbqdyjjFC1zskJcDQackdKlG288vXrSvYs0jlJNsiiJhdPFUbw5jURvsVVVkSCctCrCYlWXeNIzaudOH6Rup4mrT/TJ9/eTaEuKPtues1w1uvy6tqaKA9IIVF6G1qyVpWfT+NEclHmZ3Jln1D/APltRKhqSpwoVzLH9Y2rG4ef6oWfRfuMkpor2VMs5LtZpxd55033DevbxNQgE8ZqfQIq47E54Wjw4eJNNLlMzKQWaKqDQ7RgeePPTdtx0o1NxcMncpJtgC5MrA2E1H6xy625+ju6CjVnKL9DcW+U7JMwBR1Dbo4xdPOIrSip/rin0owWJk90kma7Qy3s6ZIEww40RhfTjQcoxpyiJjRxNPfh2uh/n5qWoN7nFWKw9LomSppo5xKiQkjE6d6eWOzScnBOa3239Jbi21vKhllYRk5gtnYDp0EpBI/WNhJAwAgC2yH2WPzbn7LMdzY3Cp8v1KuJ4x6zRlZ4CV5HPU3GrbntfUu9kYP1b6WVmOQWxACAEASEhMXqNqP4SdVfuk7Dt1H0wBPBarwUo4gAE43gE4V86mgjZBolM459by1EEEjUEje01GuuMXYzUpGlMk5spymMbxM1KRtTJK1rQOU/KI9E2xqVOYyqTVqWg+mHok8rVOV5paTiDxHUfTGaS5jROcnxN7bDuynKQI2pyKjjBnQhtetaR6axsWc1unTNyBtXXkSTGazGt04HQg+atXopGSerRrdJcxuS6RoZ5zGanDUx5Fmq0H1rTim6Ro2EQqzzLc7mVOlaW8h2pZxWIGG2ObNq+8v5UdrUk6NaRymNLUDW6cHxJCRsp1w3UqKjsQkqjW1TMHSgWdjIVtBT248QpWKWGxffXyNpqr0xnGD/ALTNUrcCwoLMgiic3ICmI3r86v8AhqUtE+cTyRZinbebUeUdkS1+2X0lKChtCSlAUbzisaqW4rWtRNTGRJU4gCALbIfZY/Nufssx3NjcKny/Uq4njHrNGVngJXkc9Tcatue19S72Rg/VvpZWY5BbEAIAQAgCZsmeNaFWI0bcBpG2g1axAEqsVTQKoDs0JJ0fwHVsMGiUyJWya0Na8cQDok21Y6SmnoEYTSsb6DeY3tS5VojUXpSUeJmbbATdvVNdA0D5xsjF3KdWqpKyR9tuIUAFggj7w9kWo1Wii6e/cbm5ZI7xSCfO0xlKpm4GNn/cj7VLv+MByUH9I12bMk4o0KknTpXX+P5xGSRlmifBs1zl9PzhlZOZGUJWg6+Q6Ijeg0mdFn2M9MLutNqUTqSMB7Ihu5KVi72Zke21dRNOFx7SJdgZx3kVTBA4zQRplSzSuYShmJidtFqTTdUtMqPJ5ajs0v8A5Hu9b4wkE8cbI00uBKilwK6rKV9xRakme17+nN1dmXdVVuHfnnAjOxkRU2xLyxKp2Zo7pLLdHpgnYpdc2yThpJPFC4KTlFa4mXAUNhppIuoRW8QNJK1feWTiTEAioAQBbZD7LH5tz9lmO5sbhU+X6lXE8Y9Zoys8BK8jnqbjVtz2vqXeyMH6t9LKzHILYgBACAEAfSFEGoNCNcAT9mT14Y6RpB0Y7fNP6GJB3FoVBIrsrpNPunzh+ojFoyi1znSUVSLpF3YBT9I0yvfeXqORr0UfQaBFFFQHFQDmgp2MZ0b85ofkQkihqDjGyMsxVnBx4nyJU7IzsYGRLQBtbaUNBI5DAg6Ai/gsY6la43U5u9jXONt6Nlm2G8+q602pR4tEWLjiWyycmW0kocKpl0Ylhmigj/kdO8bHKRGipOL4EqLud9o22zLpza3Uo1dqyBNTxOzVKn+CnLGmxmV/6bm5kmXk2cwg4lqWH1ivOdcrxaVGJBETZk5OvbL2de1sS6gpVdjsyQUp4wipERcEBauW760luXSmUZOlDFUqX/yu9+56TTiiAVgmAMQAgBAFtkPssfm3P2WY7mxuFT5fqVcTxj1mjKzwEryOepuNW3Pa+pd7Iwfq30srMcgtiAEAIAQAgD7acKSCNIgCySE0Fp5cCK4imIFfGGkH0RIJKTcANFEAHG9qI8Yf1GoxqnC5vpVFDiTCW0J0C8ePARCp6mU67fA0uNFRqflGxJI0NtnQiSWE71Na6eT/APeqLFNRS3leUrs+vosnQCOI+2MJQXMzJVNTvs/JV93EJASNKiaJA2kxhYzUrk1Zdiy6altJm1p75YIblmzrvPKwP8NTxRKdg1fic1q5RS7QzalmYUP9PK1alhxOOeEd5wDsg23xJIEWnPT4LTQDbCdLUuA0y2Bwjnej0kmIBFzE9ISgotztp0aWpclDIOxyYIvOD8AHLC4K9bWWUzMIzQKWGOBYGbQfx41WeNRMQCuwAgBACAEAIAtsh9lD825+yzHc2NwqfL9SrieMes0ZWeAleRz1Nxq257X1LvZGD9W+llZjkFsQAgBACAEAIA3SswUGo5CNogCzS0wFpGPGDsO2n6KHpieIJ+wgpQKbpITsxKK7fNOoxBJMJlCdAryQBJydhOKSVqIbbGlxxVxAHKYEElKsNIQVtpziRpmJhRZlU/hrvnf4RQ7YAr1tZbS5N1N6fWnxhmZJsjxWgarHGsmAIp12etBGcecpLp1qIl5NsagFGgV/CCYkEZOW1ISouoT264OVqVSeTwjvpoDC4K1buVM1NgJdco0O9ZbAbaTso2nD0mpiAQsAIAQAgBACAEAIAtsh9lj825+yzHc2NwqfL9SrieMes0ZWeAleRz1Nxq257X1LvZGD9W+llZjkFsQAgBACAEAIAQB1yE2Wzrp6jtEAXfJ610NkFbalUxC2Vlt5sHxSMFIOwgiJ4gt8vlgwMfpBaTsfkm3FjivoKa+kQsDitXLVut5ptUy4NExN0S2g/wC1LjeJpqJqYWBD2jKTc4kPTz9xrU5Mktt8jTXfOHiSKccARD2UElK0Esz204ND8yLrQO1uVBp6VkmIBXLat6Zm1BUw8pwjQDglPElAolI4gBAEbACAEAIAQAgBACAEAIAtsh9lD825+yzHc2NwqfL9SrieMes0ZWeAleRz1Nxq257X1LvZGD9W+llZjkFsQAgBACAEAIAQAgCZsK20sb11hLzda0vFtxJ8xxOKeQgiALCLYs1elc815t1l0DiCjdJ5SIm4NUxlkyz/AIKW340TEzdcdBppQ3TNtn0ExAKraVpPTC777q3V+MtRUeQV0DigDkgBACAEAIAQAgBACAEAIAQBbZD7KH5tz9lmO5sbhU+X6lXE8Y9Z6Jkp2P5a05Ntb630ltSkjNKQkUKWzjeQrGNO3XbF9S72MF6t9LJBzsK2akpSX5sFVbozrVTdFTT6nUI42dlux9dxGzuFm+sb+DE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Fd7IuSjFmybLTCnVJW844S6pKjW40nC6lOFAI72xHeNX5fqVMTxj1l37FiCbOAHDasMM2iNO3/AGrqXexgv0PpZPTEpdflRU1OdJ35OOa21jilwle1vOPTPtiLAdrecemfbCwHa3nHpn2wsB2t5x6Z9sLAdrecemfbCwHa3nHpn2wsB2t5x6Z9sLAdrecemfbCwHa3nHpn2wsB2t5x6Z9sLAdrecemfbCwHa3nHpn2wsB2t5x6Z9sLAdrecemfbCwHa3nHpn2wsB2t5x6Z9sLAdrecemfbCwHa3nHpn2wsB2t5x6Z9sLAdrecemfbCwHa3nHpn2wsB2t5x6Z9sLAdrecemfbCwPptgDG8TgdKif0iQeY9nbwMt+Jz1Nx39hfpq/L9SpiuMesk+xjINPWekOIC6OKpXVVtusatv+19S72RgvVvpZbZKypdCgtppAUKgKTq1EV/SOIXDvgBWAEALw2wBhRp+g5zSAMwAgBACAEAIAQAgDFcach56+yAPqAMQBhJr+o5jSAC1gCpNANcYykoptuyRJqkppLqErTW6rEXgUmm2h1HSDrBBjIg3QAgBACAPpIFNPFhjo9MAeSdmScD0tLrAIGemUUP+y6G6+m5X0x6DYfCr8v1KmK4x6yzdiT/AD/kP8jcatv8AtfUu9kYL1b6WS8jZr18qvZtJJO0qFfF9scUuE7EAinJJZUo3cC+0oYjvUg1OmJQJWIBAWhZrq3ytKKpqnGqRoSkHAmuoxKBOv/8A2H8wiGDRMMqUd6qmLdeMJUoqHFpESgfUq2pIVeVeJWSD5pCaDi0GIAmGlKKLqqALSVDxkhQJEEBKNqSkhSrxvE14jo5IATTSlXbqrtFAk8QBrhrrogBKtFIN5VaqUR5qScE11/OAMPsqKkkKoBeqPGrSg+fFACTZUhNFKvG6kV4wV19aRXXSJ3A2jvjyJ9aogHNOy6lVun/LUkY03xUgj9ArGAOllBSkAqvEDFWipgA1o9Kv5jAETb7ykBalIKms0oXkqP1SyFC+pGtJqgXsbtCcBUxUxMJSs1vStu+v5w4rerGSOux1lTSSVpXVKDeTilX1aNBAFdlaDRoGiLjd+BidpiAfGdGoFX4RX9dA54WBiizqCeXfHmFAOcwA7XJ74qPFoHMNPprAG4IAAAFMTxbIkHjHZN/wMv8Amp//ANtcd/YfCr8v1KmK4x6yd7HeUcpKySUzEwhpSlqICzSouNiojVt9f4vqXeyMF6t9LLLu9szy5jpfKOLZlwbvbM8uY6XyhZgbvbM8uY6XyhZgbvbM8uY6XyhZgbvbM8uY6XyhZgwrLuzD/rmdR77Ya7IZWDO72zPLmOl8oWYG72zPLmOl8oWYG72zPLmOl8oWYG72zPLmOl8oWYG72zPLmOl8oWYG72zPLmOl8oWYG72zPLmOl8oWYG72zPLmOl8oWYMbu7MrXt5nUO+2V4uOGVgzu9szy5jpfKFmBu9szy5jpfKFmDCcu7MH+uZ1nvtprshlYM7vbM8uY6XyhZg1y+WtlNpCG5yXQkaEpISka8ABQQysGzd5ZnlzHS+ULMGd31m+Xs9KFmBu+s3y9npQswN31m+Xs9KFmDincspBagU2ulsUpdSWyK1OO+QTXRrphCzBRuyVNS65KXEtMCYSl6YKl1BN91aXVA3QB/mahopHoNh8Kvy/Up4rjHrPP8rPASvI56m4w257X1LvZGD9W+llZjkFsQAgBACAEAIAQAgBACAEAIAQAgBACAEAIAQAgBACAEAIAtsh9lj825+yzHc2NwqfL9SrieMes67VsJ+aYlyylKrt8Kq42giobpgtQOow2zRqTxV4xbVlwV+dmGEnFQab52RO4md4Nvr2fiRyvJa/uS7H4Fr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l37NclrOS27dCzMuLCUuIWbpaaFd4o0xB5o7OyaVSCqZ4tfp4q2pWryTcbPUgS6raeeOs5PU1ZVoM4dp54jPLUjKtBnDtPPDPLUnKtBnDtPPDPLUZVoM4dp54nNLUZVoM4dp54jPLUZVoM4dp54Z5ajKtBnDtPPE55ajKtBnDtPPEZ5ajKtBnDtPPE55ajKtBnDtPPEZ5ajKtBnDtPPDPLUZVoM4dp54nPLUZVoM4dp54jPLUZVoM4dp54Z5ajKtBnDtPPDPLUZVoM4dp54Z5ajKtBnDtPPDPLUZVoM4dp54Z5ajKtBnDtPPDPLUZVoM4dp54Z5ajKtBnDtPPDPLUZVoM4dp54nPLUZVoM4dp54jPLUZVoM4dp54Z5ajKtBnDtPPDPLUZVoCsnWYOTfFhJH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4103616" y="5157192"/>
            <a:ext cx="4395024" cy="1055608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457200" algn="just">
              <a:defRPr/>
            </a:pPr>
            <a:r>
              <a:rPr lang="uk-UA" sz="2400" b="1" i="1" dirty="0">
                <a:solidFill>
                  <a:schemeClr val="tx1"/>
                </a:solidFill>
              </a:rPr>
              <a:t>Пуск/Усі програми/</a:t>
            </a:r>
          </a:p>
          <a:p>
            <a:pPr indent="457200" algn="just">
              <a:defRPr/>
            </a:pPr>
            <a:r>
              <a:rPr lang="uk-UA" sz="2400" b="1" i="1" dirty="0" err="1">
                <a:solidFill>
                  <a:schemeClr val="tx1"/>
                </a:solidFill>
              </a:rPr>
              <a:t>Медіапрогравач</a:t>
            </a:r>
            <a:r>
              <a:rPr lang="uk-UA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>
                <a:solidFill>
                  <a:schemeClr val="tx1"/>
                </a:solidFill>
              </a:rPr>
              <a:t>Windows</a:t>
            </a:r>
            <a:r>
              <a:rPr lang="uk-UA" sz="2400" b="1" i="1" dirty="0">
                <a:solidFill>
                  <a:schemeClr val="tx1"/>
                </a:solidFill>
              </a:rPr>
              <a:t>.</a:t>
            </a:r>
          </a:p>
          <a:p>
            <a:pPr indent="457200" algn="just">
              <a:defRPr/>
            </a:pPr>
            <a:endParaRPr lang="uk-UA" sz="800" b="1" i="1" dirty="0">
              <a:solidFill>
                <a:schemeClr val="tx1"/>
              </a:solidFill>
            </a:endParaRPr>
          </a:p>
        </p:txBody>
      </p:sp>
      <p:pic>
        <p:nvPicPr>
          <p:cNvPr id="174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989138"/>
            <a:ext cx="30702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11188" y="2176463"/>
            <a:ext cx="3173412" cy="244475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pic>
        <p:nvPicPr>
          <p:cNvPr id="17418" name="Picture 4" descr="http://upload.wikimedia.org/wikipedia/ru/c/cf/Windows_Media_Player_12_Logo_on_Windows_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8" y="115888"/>
            <a:ext cx="1260475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urok-informatiku.ru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3"/>
          <p:cNvSpPr>
            <a:spLocks noChangeArrowheads="1"/>
          </p:cNvSpPr>
          <p:nvPr/>
        </p:nvSpPr>
        <p:spPr bwMode="auto">
          <a:xfrm>
            <a:off x="746125" y="2176463"/>
            <a:ext cx="3609975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i="1"/>
              <a:t>Запуск програми відбудеться також, якщо двічі клацнути на значку звукового файла або відео фрагмента.</a:t>
            </a:r>
          </a:p>
        </p:txBody>
      </p:sp>
      <p:sp>
        <p:nvSpPr>
          <p:cNvPr id="18435" name="Заголовок 4"/>
          <p:cNvSpPr>
            <a:spLocks noGrp="1"/>
          </p:cNvSpPr>
          <p:nvPr>
            <p:ph type="title"/>
          </p:nvPr>
        </p:nvSpPr>
        <p:spPr>
          <a:xfrm>
            <a:off x="-107950" y="620713"/>
            <a:ext cx="9134475" cy="1143000"/>
          </a:xfrm>
        </p:spPr>
        <p:txBody>
          <a:bodyPr/>
          <a:lstStyle/>
          <a:p>
            <a:pPr eaLnBrk="1" hangingPunct="1"/>
            <a:r>
              <a:rPr lang="uk-UA" sz="6600" b="1" smtClean="0">
                <a:solidFill>
                  <a:srgbClr val="0000FF"/>
                </a:solidFill>
                <a:latin typeface="Monotype Corsiva" pitchFamily="66" charset="0"/>
              </a:rPr>
              <a:t>Запуск програми</a:t>
            </a:r>
            <a:br>
              <a:rPr lang="uk-UA" sz="6600" b="1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uk-UA" sz="6600" b="1" smtClean="0">
                <a:solidFill>
                  <a:srgbClr val="0000FF"/>
                </a:solidFill>
                <a:latin typeface="Monotype Corsiva" pitchFamily="66" charset="0"/>
              </a:rPr>
              <a:t>Медіапрогравач </a:t>
            </a:r>
            <a:r>
              <a:rPr lang="en-US" sz="6600" b="1" smtClean="0">
                <a:solidFill>
                  <a:srgbClr val="0000FF"/>
                </a:solidFill>
                <a:latin typeface="Monotype Corsiva" pitchFamily="66" charset="0"/>
              </a:rPr>
              <a:t>Windows</a:t>
            </a:r>
            <a:endParaRPr lang="uk-UA" sz="6600" b="1" smtClean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18436" name="AutoShape 2" descr="data:image/jpeg;base64,/9j/4AAQSkZJRgABAQAAAQABAAD/2wCEAAkGBxMSEhUUExIWFhUXFxcWGBcXGB4YGBYWFBUXGBgXGBgeHiggGholHhYUIjEiJSkrLi4uGB8zODMsNygtLysBCgoKDg0OGxAQGyskHyQwLCwsLCwxNy0sLC8sMDcsLC4sLCwsLCwsLy8sLCwsLCwsLCwsLCwsLCwsLCwsLywsLP/AABEIAOoA1wMBEQACEQEDEQH/xAAcAAEAAgMBAQEAAAAAAAAAAAAABQYBAwQHAgj/xABPEAABAgMDBQgOCAQGAgMBAAABAgMABBEFEiEGEzFBURYiU2FxkZKTBxQXMjNSVGKBsdHS0+EVIzVCcnShs4KyweI0Q0Rjc5SDtCXC8CT/xAAbAQEAAgMBAQAAAAAAAAAAAAAAAQQCAwUGB//EAD8RAAIBAgMDBwsCBAcBAQAAAAABAgMRBBJRBSExE0FxgZGx0RQVIjM0UmGCweHwMqEGFiNCJENicpLS8bJT/9oADAMBAAIRAxEAPwCCnLeenHS64SoqUbqTvggE4IQNQ0DAY02x7qhQp0KeVJJLi/qzzWJnOpU4v4I3ulxtNVISmtCAQkKorQq73100O+pTVWMYYrD1KnJwd38OHbwMJYatGGeW5HIbROxPRHsi3kRqtLUx9Iq8VPRHshkQs9R9Iq8VPRHshkQtLUfSKvFT0R7IZELPUfSJ2J6IhkQtLUfSKvFT0R7IZELPUfSKvFT0R7IZELPUfSKvFT0R7IZELPUfSStieiPZDIhZ6j6RV4qeiPZDIhZ6j6RVsT0R7IZELPUfSKvFT0R7IZELPUfSKvFT0R7IZELPUfSKvFT0R7IZELPUfSKvFT0R7IZELPUfSKtieiPZEZETZ6j6RVsT0R7IZELPUfSKtieiPZDIhZ6k1Ysip9suqWEJCigBLSVqJSElWBUkAUWnXrirXrqnPIld8eLX0ejLFLDucczl+fsbXZNtOl1folmvjxEas3/av+T/AOpk8PFf3PsXifUlZCl3iXEhAu3SlpKlLC20OA3SpN3euI16TTGlYwlioq1o7+e7e7e1x386fMTHCPnlu/GHbPQnS4v/AKzfxoyjWk+EV/yf/UPDJf3PsXiJKxVulRziQ2AlSVBpJUoLBI3hUADRJrvjxV0xTxm1qeFinKLbbasnpx3lrCbKqYiTSlZcbv49Bh2xUjS+r/rN/GjmP+KaS/ypdqOqv4XrP/MX7+BFoylfst9K21ZxtaSq74NLiSVN79GISpK2ziK97poY6calHaeEVXLbm+KsUXhamBxDpSd+43djmUC3rpvYtOd6SCTQCgIxGnSMRpFCARj/ABHTUsLFP3k9za4JtcPj1GrZvpYppu257+tE3ldk9LsMOLZbdSpLiBfXeoq84yD3woSoOqxFe8OlVSnmYXE14VqMVO6lbdfhd2s1rbWz7yziqNPJNuKuk9/Qb8lLOl+12FulN5L7j5BpVSGw23cx01WtrDljpbRr1YVpRh7qXbvv3lXB0oSpRb1uctpZNSyGr181zwQpwLF1JM0ppaVAiguoF7SThoAiaGPryqKFv7dy536N0+t7iauEpZXK9t/1JCdsxsIzISGaMzSQpakneifaQlTiinvVJUldRQgYA0rFaGJqOfKN5vShuX+17lv4rhbnZYlRgoZVu3PiR03YjTE7I5sKCVvJCwsg4tzIRWlTRKk0VidCho0C7RxdSvh62biou1vin3FOrQhSq03HnZuz7b63G0qSpxMpOpLqkBAUtak5oDCpzYCt9Su+w0RXUatOjGo01Fyg0r36X16FjPSlUcNzdn/4bnMkZXOtNC+kuh5IUVC6HGVpINKk3FovkE7EmmMZR2jXcZz3ejZ2+D3dqdrmEsHSulru6zQ/k7JKQy4yVlDrzKQq+DVLj5QtBBAukIoquJ2ga5p4/E53CaV1Fvhorp9olhKFk4vn+trEZY8u2J50IQneB8S6XFXkl5tJDV5RABqsVpSmI00i3XnVlgozb3uzdtHx/Yr0lTWJcdOF9TusiznH0vNzRCXFLk6lYSlQQA8SCE0IUqiRjQkqSDqiviKsKLpyoNtLPw377LXm59ONjdSjKopKqrP0ey/4jpmslZYNrWEuAgNLotxKbqVpbvIwvAuhRUAkkA6lGhjVT2lWckm1zrhx0etujsMp4Omk7J6/n3Nqcn5ZLj7BVm2z2oalYKrrkwpN1V5AKFb0YA6xiQRGMsbWcYVOLTkt3R8Hv/OBmsNTWaPBO3eUy1pQoWBmFMG4kltTgcUkmukgCnIf6x28JPlIXzKXxSscvFRVOdkrHFmzFnKV8yGbMMozIZsxOUZkYzcMozDNwyjMM3DKMxa8m21KZaaTS84++BU0Hg5bSY5mKtCpKb4KMe+R0MP6UElzt/QZRWQ5LFOcKd8CRdVe0aa88ThMRCunkvu1McRGVJrNzkpYz11Ur5zkv+kpIxSqQvCfRL/7mW4uzj1dyOmYtW0VpcS8Xc0WX795lKR4Bwpqq4CN9d18UIYfBxlF07Zs0belf+5c19DXOrXaale1nzfB/A5LPdIZbKTQqDAGNMbjtMY4P8Qbsn+6f0PRbASlnv7sSetZxJQ7mltdt3Pr1DALQAc4GiTdv6L1AK40xjgVZKzytZrb/rb46nYw8ZZo50+Tv6K0fNfntpoeSZZJqmXP+yr/ANyZj2v8Oq+zPmf0PO7ceXaEl8F3Exk1kpMzTAW2Gyit3fqoagJOi6dojpbQ2hhaU+Rrxvz8Lr9zh08JVm3OnK3FEsOx3N8HL4UPf6waj7kc+O0tmxakqdmv9KNksDimrOo+1n2rIGdP3Wemfdi15/wmkuz7mpbJq+8jAyAnfFY6f9sPP+E0l2fceaqvvIDsfznisdP+yHn/AAmkuz7k+aqvvAZATvisdP8Ath5/wmkuz7keaqvvIzuBndF1npn3Yef8JpLs+4801dUbpTIy0WiotlpBUkoJSvG6ql4VuYVppGMaq22cDWjlmpNceH3NtLAYik7xkjRuAnfFY2d//bG3z/hNJdn3NXmqr7yM7gZ3RRnrD7sP5gwmkuz7jzTV1R8jsfzvisdP+2Hn/CaS7PuPNVX3kB2PpzxWOn/bDz/hNJdn3J81VveA7H874rPT/th5/wAJpLs+5Hmqr7yMpyAnRoSyP4z7sP5gwmkuz7h7KqvjJGdwU9sZ6w+7E/zBhdJdn3I801NUNwU9sZ6w+7D+YMLpLs+4801NUNwU9sZ6w+7D+YMLpLs+4801NUY3BT2xnrD7kP5gwukuz7k+aamqG4Ke2M9Yfch/MGF0l2fceaamqG4Ke2M9Yfch/MGF0l2fceaamqOyWyNnAi4tlhaQpSk/XLQQVhIVilOIIQjTsivV2zhpyzRck+HBPhw49LLFLAVIRyuzXWfZyMfP+lZ/7TnuxrW2KP8A+k/+KM/If9K7WfW5SdO9WywpApcSHlpuXUJbABCakXUIGPi1h51wqSySmnzuyd97fe2FhKt3ms117ubuPk5Fvn/SM/8AZc92C2xRX+ZP/ig8Df8AtXaz7RkxPd6ppgti6Eozy03LgITvgmpwUqtdNYp42ts3FwjGpnum3e2vHnLmDni8JNyptb1a3RwPpWSk0f8ATMf9lz3Y5rwOyXxdT9vE6S2ttBcHHsKX2QbGmJdDZeS2hBqhtLayu6EqvqqSKmqnFGp2mPT7LqYVYZ0MPe0bN3+P/hxcY61XEctWabf0Lz2P0rNkPBut8h4IukhV8sJu3SCCDWlKGORt/wBr6l3s2YL1b6WTM5LzLShcq5dum8M4QL2dSsgLW4oqSkggCtTdF06DxS4TtmLWWklzvsa4XSRU3SQQCCU0JwGJOCdAgEdbrT9VFoqopsk0JFFMha0BFNBWpSEq2pTTCkSgag/OEqAAH1l3FJohKg4lKgSkBQH1SzQqGBF4aIbgS1mrcU2C6AlZKzdH3Ularg4yE3RWIBF2xJvOOuFBUEhlFCFrAKrzxWkNjeLKk3EkqxAIIxESgau35lClbw3U3QErBSFEqDaUJcuU314LwKzhdN2pgCwMpISAo3lAAFVKVIGJpqqdUQCvzXbCH3FJS64hbwupCsEhuVQRSpoltag4k6r4GBvEiQZYmJtSDgTW8AooKVAIAVW6UIJv1KNCbt0EVrDcDR9KPlS0BS76a3wlFcyM4M2oUbWV3kUqAFkFVd6AaLAImZwNpNFBxRvKSUFSUKUlJQ2nek3CSutSLt0ArRrbgWkxAK62w+2l1y8slTjoSPrFKbRn13VXSpxJTdCQAhqtFDUCYkH23NTZbSpSLpuNLXdSSU5zNhxKUkVK0APmlCe8wNaQ3A0Prm1o++n66gupurzIYKs4dpKqb0jTUUrQBuBscm5qrnfXQN79UoqpfSEFNGyLyk3iRRYSdIRSkNwJ9om6Kgg0FQaVBpjWmHNhEAgJ9M4FFTagUh5ZSgpVUp7VWE1XfpczlMLmmmuJ3A41zcylyu/vLYFyjZOcW0t4oSsFAKAc4i8ohFKjFMNwLcYgGIAQAgBAHmHZ18DLfic9Tceg2Fwq/L9SpiuMeshrB7ISLLlGkLl1O5xSlApWE0olsUoQYw28r4vqXeyMF6t9LOvu6s+ROdYPdjjZC3cd3VnyJzrB7sMguO7qz5E51g92GQXHd1Z8ic6we7DILju6s+ROdYPdhkFx3dWfInOsHuwyC47urPkTnWD3YZBcd3VnyJzrB7sMguO7qz5E51g92GQXHd1Z8ic6we7DILju6s+ROdYn3YZBcd3VnyJzrB7sMguO7qz5E51g92GQXHd1Z8ic6we7DILmVdnNoaZFwf8AkGv+GGQXMd3VnyJzrB7sMguO7qz5E51g92GQXHd1Z8ic6we7DILju6s+ROdYPdhkFx3dWfInOsHuwyC47urPkTnWD3YZBcd3VnyJzrB7sMguO7qz5E51g92GQXHd1Z8ic6we7DILju6s+ROdYPdhkFyIy6yuTack08lpTQQ+43RSgqu8aVXADbHe2IrKr8v1KmJ4x6yl5WeAleRz1Nxr257X1LvZGD9W+llZjkFsQAgBACAEAIAQAgBACAEASdk2E9MVKEhLY751Zutp5VHSeIVPFAHsXY57HkvcRMYOGpo64muKVUOZZOAxB366nYkQBPdkHIJiaZUs71TaCQ5pWmmJJ4RO1JxGNDqgD8+WvY7ssoBwCihVC0mqFp2pVrH6wBHwAgBACAEAIAQAgBAFtkPssfm3P2WY7mxuFT5fqVcTxj1mjKzwEryOepuNW3Pa+pd7Iwfq30srMcgtiAEAIAQAgBACAEAIA7bKsl+ZXcYaU4rXQYAbVKOCRxkgQB6Az2PkScsqamQH6XQACUspUpQAx793E/donjMARE7aa3KCuCcEgAJSgbEIGCfXAHt/Ys+zGOV395cATmUKKyr6bwQVNLAUSABeSRU1IAGOkkQB5X9EMuSa2RcLJIKpt8lLKVAaWBgt1f4AEmuuAPGJ1pKHFpQq8lKiAqlLwBoDSppXZAGmAEAIAQAgBACAEAW2Q+yx+bc/ZZjubG4VPl+pVxPGPWaMrPASvI56m41bc9r6l3sjB+rfSysxyC2IAQAgBAGbp2QuTlegpAi1jEAbGGVLUEoSVKJoEpFSTxAaYAs8lkulrfTat8Me12yL/wD5HMUtDRhiriEAe0di6zmVymcDSEpzqgltIogZugClVxdX5y66BQCAPvszqIs4cb7Q/RR/oIA8csyy3ZhQS0gqxpXUPbyCAPZcl7QMpJtyrSM/MNhV8JIS20VLUr6101S2BXRirigCvW9lM2VELUJx0YhtNUybRB0kHF5Q8ZRphhsibAg5gPThC5l3eqwRUEinisMo3y/4Rd2mAPL7VYzbziAlSQlRAC03VAA4VTqPFEA5IAQAgBACAEAIAQBbZD7KH5tz9lmO5sbhU+X6lXE8Y9Zoys8BK8jnqbjVtz2vqXeyMH6t9LKzHILYgBACAEAe55CZThMs1flUvVF0b1Nb44yI5k6vI1Gmro9Vh8EsZho1FUytcercbcp8uZOXUUPy0utzWy20lWb4luHC9tAGEEsRV3xUYrouUa7w9H0VKT+L5+rmXSz4s+y5CeQC9ZJYvYpLZuOFPj3E1ITxkU0Rm/KaavZSXw3Psd0yqpUaj3Pf/qX1RLyWQTSZdxFmuJSsihK968Qo1uqcFTcI0XaDljdQxCqxvF3/AGZqr4dU36SavwfFeJ5flBYszKLuTDZRs1pVxg6DFhSTKsqbir82p7T2LJe7ZjGFL19foUs481IyMCNXlBKMksz7WcuqUApQK6lCiAaHXdoa8cd7ySVaCqUWlfm/PiceDy1JQqb7cD7ct6RS2F9qoYaVVKSapW4NYQ2jEjaagRqq4bkt1Sab6FZdLZlymZ2pQ/dkaJyzptosJEw0y3pzRo2knxxiK8uMVslKXBxfav33I2qWIit6fU7/ALPxN8jkA0mq2ldspoFJRUIoDoJBBCuXHRGipRUfh08O1eBup4ly5r9G59j8SZkWJRC6OvBLhwLZqzXYCVb9Y4r13ijTKEo8SxCpGf6X49hBdk3seInm+2JYDPJGoijgAwSo7dFCdGg4aMDM8nyTyGVO5xJfQy62u4W3Aak69dRQxRxeNWGazRdnz8y6TXOpldrFgd7B9oUq24wsfjI/pG2liOVjmirr4NPwJUm+Y4Xew5aqf8ps8jg/rGbrKPFMnN8CiTcsppam14KQopVrxSaHGNkZKSUlzkp3V0aYyJEAIAQBbZD7KH5tz9lmO5sbhU+X6lXE8Y9Zoys8BK8jnqbjVtz2vqXeyMH6t9LKzHILYgBACAEAeq9jKdW1ITKlDN0IzLy0m4lagQSk6VEVOCanRFepSzSTOhhsSoUnFvq1+HaRDK2JYlTQK3ial90AuXjpLbeKWwcTU1VjqjelbcUJScndntnY3R/8eysjfuXnFKOKlXlqulStJNKRJBE5YPKlZhLjRukgLw0YkhQ5CRXlJjjY1cjWVSG5vj1HqtiRWJoyo1FdG9zKNmcYLcygKBGIPrGw8cbFis0bviY1djypTtDgzkdtTtWXSwHkS8uykIDnhHnBS8nNNnAGhFVrrQ1oNcX8PWVWN0cDFUHRnbmf5bqKwtpuYvOlp5LSSHE50lTj1KJJCjpKlXB6cI9BgK1qTWhw8XFqonHn3FgkshC+vPTF4qIHhN42gDQhDI3ygNFFlI1kGscutWdSV+YvUqSpxsjFvdjd9wANTaSB3rbiLjafwhG9HpTGk2nDZkhaVnIOepdBq24hYUEr8UjA3VUpSmyOlgailLkqiun+ftzFDGUstqsdzRY7NymlLUazUy2A5oPEdqTqjbWwUqTbp746Mxcs6TfHVFacyVdlpghMzdaIqhSSpK1DWDd0kcQMc+rSyrMuHd+cxvw+I5T0XxX7/nOVjsn2eklE0zfS4gIQpY++UiiVKI0KpQVrjriu95asWvIrKyYXItvFVXEqLS6/fu6FHzqR5jEt4PFNUtyavbmOXi5SpSzQZYWMrXXnEIIAFcY14rH1J0+greV1JySPzhbprMPH/cX/ADGPT0PVR6Edml+hdBwxtNggBACALbIfZQ/Nufssx3NjcKny/Uq4njHrNGVngJXkc9Tcatue19S72Rg/VvpZWY5BbEAIA77Ksd6ZUQ0gkDFSjvUIG1azgkQB67kP2Km7qHXqPVooKUCGRsuINC9yqoniVAEz2WZduXk2koFVqdCb5peupSpVEgYJTxJAEAeY2HIpfduKJAI74CpB201iNNeryccxdwGGWIqOD0b7D3bJ6calpVporT9UhKCb6RWgxNFlJFYxjiabV7rtM5bNrZrRTfU/pcq2V9otu1VnEKVgEpQbwSBoFdZqSSeOObipxqPNfoPUbGwdWhucWtWyGsmx3XzvUGmtWhI4ydAinGLk7I6uKxlKgrya6Oc48sJxMu8AgBV1CUh5SL2IBqWire087HRhHYwFF04O/Ozw21MRy01u37+q74dJX2co3Qu/fWVAhQUVXlAjRStQOQR0Y1JRTSfHiclxTd2izSPZPm098sLHntj1poYwMi22H2RFvkDtS9XW2ogegKGPIIA35WWot5ot0SgFSVFNby6IN7GmCdAFNOMXtnwcq19CpjZJUmtdx48l9TThINDWsd29yulZF2snKQvsrQ5jcUhSa8ZCD+iv0jTiKEZU2+ezv3or76eIjJc7JN8JWkoWApKgQQdBB1R5o7Zx2RZaZeWW2g1TnSpNdIChWh202x5TbD/xi/2nL2jwOuxkfXo5Y5leX9NnNo75o8Ntz/EPf8i/5jHuMP6qPQu49HS/Qug4Y3GYgBACALbIfZY/Nufssx3NjcKny/Uq4njHrNGVngJXkc9Tcatue19S72Rg/VvpZWY5BbEAXTJ7JBKpUzrv1raVXc00oC6aA1eV3zYx0AVO0QBsnrVKk5tASlsd62gXW0naE/ePnKqYA/R1ls3GGk6LraBjqogQB552TpB2bal1IBNXV5sYUukAV0Vxu116YrU6spVLc2+3UXKlGMae79StfrK7ZFgNy5IN6YfA3zTRolGjwzh3jQ0HfVUdSRFhpPiVYylF3i7Eiu2GUuFS3EqVQJDUsgFlH43FA5w7Sa8QjVOhTlxRZp46vDhJ9Zi1mJdac4wpBKaX0oqBQ60hQCk7KU4xhHNxOHVPeuB63Y+1JYn+nN79ectmTDTOZQoMlaaYhRKlJ47tbrg4wAeIxYocnbNlX53nI2jSrQqOLnv7+viuu6+JbSG3ECoSpBGsApp6cIvpprcefkmnZ8SnW5YdmO3rsm245taJaAO1S04DloYkgqcvkpKtKvKF8nQgG8kcV41vegK9EZRjKTtFXMZSUd7diytyjiUd6iXap3zhzYI5Dv1+riizTwkpu3Pot78F1s0VMTGKv+73Lx/YhLbtltpBblkLfcVgp0pKUAbEJ2R3KGAnThd+j8OL6Wyg6sak8zd+7qRTGrBmnlVDKyTsSY3ZIxW+SRm6iLFJ2OJZBbUoF5RSVgGuaQk3qKIwvqITvdQqTFDF4uCg1H/37GVKk6lRSfBEjnY4J1DqaVVlX4x/LHk9sr/GL/b9TlbR4G2xR9cjl/pHJxD/AKbOdh/WI8It3/Evf8i/5jHvMP6mPQu49FT/AEI4I3GYgBACALbIfZY/Nufssx3NjcKny/Uq4njHrNGVngJXkc9Tcatue19S72Rg/VvpZWY5BbEAelZH5QKaSjFKVUuhdAUKTdpmn0jv07DpFcNkSCVtTJZD6w7KIu79GflairIUofWNqwC2Tjvho0acBAPWbdtMBlYZBUVUbCxghN/e1vHTQHSMOONOIm4U21xLWCpqpWipcOL6t5V5y0FqbTKzCC3dNELBKRxAkGoB0Eg6DHIhXlBRjLc4npJ4ClUUqtF5k1vXgQdp5IzTyLrLiLicMxTMoSrWLqcFHzlVrtjrQnmV0cOrShB2KbamTs6x4WXcSB95IvJ9BRUCM7s0ZYGLAfXfIvEgpVUHiiri5Xps6+x6eTEqSLhk3lGpjeE72KNGs47j0+P2dGv6a4ku7byFgGpIJUCipulWkLujSSK10YiuuLuFr5p5Ty21tmyo08+lux83U+BKWHJGZF5xVxkHACgrTYNA5cTxx240lGKbV2+C8Txsq8p1MkXZc78Dptq22JRIEoyhbhwLigSEjaVaSeKojZknb+pw0RnKy/Rx1e9lUeygfWbxWi8dYbSTzqBMR5TZZYqy6X9jWsLG+Z73qzWbXmD/AKhY5LqfUkRjyknoZWhHijS7OPKwU+8obC6qnMDGLlU/EZwnSOdKgkUAAHFhFeWZu7LcZRtuMh2NMnYmUrElLn6hR88fyx5favpYlP8A0nKx0ro6rCV9cjl/pHIxS/pspYf1sTxzK+x1NPLXpStalA8ZJJHLHusM70o9C7j0FJ3iiuxYNggBACALbIfZY/Nufssx3NjcKny/Uq4njHrNGVngJXkc9Tcatue19S72Rg/VvpZWY5BbEATtlWzgG3cRgErP3QPuqH3k/qIAtMraa2VIBWAEkKQoi9dr92oO+aVr1ekCJB6bO5YvJZ7YbbaWwCEPNmpUyogU3w/y1ChSo1qDq0RBKvfccbOWso6m6ttSE+KoZ1sfhoQtHo5orVKMJqxfo16tJ51fpXHwfWSUlakuAC29gMAQq/dGpJwCiniUnCuChFRU61D9KzL9/v8Am8syxEMR+q1+zr+D6Hv50Srs+44mjLrVddQq8OQUUAeWsZraFLhJ2fxTRplhGnezt1fYpc7ZqkLUoIU64rvlFKqc5AKvUIq18QqjtHgd/ZtCFNZpyS61f7HG1k3MOKwaUSeLCNUYSk9yOzLaWHpx3yRxZTOsyWaYKgt8qqsJIIRXehJOiuJJjo4TD2qJs81tfaXL02lwfD42338CftCRfmG2xKzKFJCEi4hYBrTGqdOmPa06+HjdS3O/H7nzqlTqReZric+Ts7OWcsh9lS2zpB0/rgY2TwtHEx9GSvqb/KMj8SxKtSx5nwiSws6TQox5RvYoVNmYuPMpr86zdGvSlzuPR+WNashGnd9K2hUHQFBCxzgAxScXTfpwa/Pj4mcoOorKSf58PA1Hsezo0PsEbSFD1CMuXpfHs+5W8irczX51Gi07MakEKW68lx9KSsIQKJTTQpVanTQDRpizhoKXp5bR1f0MK8JRioZrtvgvqVzJqUM40HA6hKlKUClRoa3jjhoB2R5zH7RUa8s0XZ8HzdxeVVUkqdi3PZNvIbSgCoGJVTvidnFHm8W6kqjqOLtzbuYo4qNWT3R3HJISLjLqVKSaA48kc+q4zi0U6UnConJWKvlDJi+404Kip5jiCI9hs+anRi1oegw/A8ztyyFMq2pOg7fnF43kTACAEAW2Q+yx+bc/ZZjubG4VPl+pVxPGPWaMrPASvI56m41bc9r6l3sjB+rfSysxyC2IAQBI2daRQLijvMSMK0J/odYgC6ZKZQFlwNKopCwW6HvVoXiWVnYakpVqPKYiRnTaT3kyiwJW+VJcJRWobOC0eYvYRo0xocWmdWNWEo2JE2+hlN1sAU1jT0tXoAjNSZWnRjzFXtTK4k73E8WAH8WkxLyy4o1xVSH6XY55bLm0EnezK0jYDUDnjTKMV+kuUY5n6aT6j6ncsJ50XVzThB0i9QfpGveX406Ud6SRXH0gnjMbqdyjjFC1zskJcDQackdKlG288vXrSvYs0jlJNsiiJhdPFUbw5jURvsVVVkSCctCrCYlWXeNIzaudOH6Rup4mrT/TJ9/eTaEuKPtues1w1uvy6tqaKA9IIVF6G1qyVpWfT+NEclHmZ3Jln1D/APltRKhqSpwoVzLH9Y2rG4ef6oWfRfuMkpor2VMs5LtZpxd55033DevbxNQgE8ZqfQIq47E54Wjw4eJNNLlMzKQWaKqDQ7RgeePPTdtx0o1NxcMncpJtgC5MrA2E1H6xy625+ju6CjVnKL9DcW+U7JMwBR1Dbo4xdPOIrSip/rin0owWJk90kma7Qy3s6ZIEww40RhfTjQcoxpyiJjRxNPfh2uh/n5qWoN7nFWKw9LomSppo5xKiQkjE6d6eWOzScnBOa3239Jbi21vKhllYRk5gtnYDp0EpBI/WNhJAwAgC2yH2WPzbn7LMdzY3Cp8v1KuJ4x6zRlZ4CV5HPU3GrbntfUu9kYP1b6WVmOQWxACAEASEhMXqNqP4SdVfuk7Dt1H0wBPBarwUo4gAE43gE4V86mgjZBolM459by1EEEjUEje01GuuMXYzUpGlMk5spymMbxM1KRtTJK1rQOU/KI9E2xqVOYyqTVqWg+mHok8rVOV5paTiDxHUfTGaS5jROcnxN7bDuynKQI2pyKjjBnQhtetaR6axsWc1unTNyBtXXkSTGazGt04HQg+atXopGSerRrdJcxuS6RoZ5zGanDUx5Fmq0H1rTim6Ro2EQqzzLc7mVOlaW8h2pZxWIGG2ObNq+8v5UdrUk6NaRymNLUDW6cHxJCRsp1w3UqKjsQkqjW1TMHSgWdjIVtBT248QpWKWGxffXyNpqr0xnGD/ALTNUrcCwoLMgiic3ICmI3r86v8AhqUtE+cTyRZinbebUeUdkS1+2X0lKChtCSlAUbzisaqW4rWtRNTGRJU4gCALbIfZY/Nufssx3NjcKny/Uq4njHrNGVngJXkc9Tcatue19S72Rg/VvpZWY5BbEAIAQAgCZsmeNaFWI0bcBpG2g1axAEqsVTQKoDs0JJ0fwHVsMGiUyJWya0Na8cQDok21Y6SmnoEYTSsb6DeY3tS5VojUXpSUeJmbbATdvVNdA0D5xsjF3KdWqpKyR9tuIUAFggj7w9kWo1Wii6e/cbm5ZI7xSCfO0xlKpm4GNn/cj7VLv+MByUH9I12bMk4o0KknTpXX+P5xGSRlmifBs1zl9PzhlZOZGUJWg6+Q6Ijeg0mdFn2M9MLutNqUTqSMB7Ihu5KVi72Zke21dRNOFx7SJdgZx3kVTBA4zQRplSzSuYShmJidtFqTTdUtMqPJ5ajs0v8A5Hu9b4wkE8cbI00uBKilwK6rKV9xRakme17+nN1dmXdVVuHfnnAjOxkRU2xLyxKp2Zo7pLLdHpgnYpdc2yThpJPFC4KTlFa4mXAUNhppIuoRW8QNJK1feWTiTEAioAQBbZD7LH5tz9lmO5sbhU+X6lXE8Y9Zoys8BK8jnqbjVtz2vqXeyMH6t9LKzHILYgBACAEAfSFEGoNCNcAT9mT14Y6RpB0Y7fNP6GJB3FoVBIrsrpNPunzh+ojFoyi1znSUVSLpF3YBT9I0yvfeXqORr0UfQaBFFFQHFQDmgp2MZ0b85ofkQkihqDjGyMsxVnBx4nyJU7IzsYGRLQBtbaUNBI5DAg6Ai/gsY6la43U5u9jXONt6Nlm2G8+q602pR4tEWLjiWyycmW0kocKpl0Ylhmigj/kdO8bHKRGipOL4EqLud9o22zLpza3Uo1dqyBNTxOzVKn+CnLGmxmV/6bm5kmXk2cwg4lqWH1ivOdcrxaVGJBETZk5OvbL2de1sS6gpVdjsyQUp4wipERcEBauW760luXSmUZOlDFUqX/yu9+56TTiiAVgmAMQAgBAFtkPssfm3P2WY7mxuFT5fqVcTxj1mjKzwEryOepuNW3Pa+pd7Iwfq30srMcgtiAEAIAQAgD7acKSCNIgCySE0Fp5cCK4imIFfGGkH0RIJKTcANFEAHG9qI8Yf1GoxqnC5vpVFDiTCW0J0C8ePARCp6mU67fA0uNFRqflGxJI0NtnQiSWE71Na6eT/APeqLFNRS3leUrs+vosnQCOI+2MJQXMzJVNTvs/JV93EJASNKiaJA2kxhYzUrk1Zdiy6altJm1p75YIblmzrvPKwP8NTxRKdg1fic1q5RS7QzalmYUP9PK1alhxOOeEd5wDsg23xJIEWnPT4LTQDbCdLUuA0y2Bwjnej0kmIBFzE9ISgotztp0aWpclDIOxyYIvOD8AHLC4K9bWWUzMIzQKWGOBYGbQfx41WeNRMQCuwAgBACAEAIAtsh9lD825+yzHc2NwqfL9SrieMes0ZWeAleRz1Nxq257X1LvZGD9W+llZjkFsQAgBACAEAIA3SswUGo5CNogCzS0wFpGPGDsO2n6KHpieIJ+wgpQKbpITsxKK7fNOoxBJMJlCdAryQBJydhOKSVqIbbGlxxVxAHKYEElKsNIQVtpziRpmJhRZlU/hrvnf4RQ7YAr1tZbS5N1N6fWnxhmZJsjxWgarHGsmAIp12etBGcecpLp1qIl5NsagFGgV/CCYkEZOW1ISouoT264OVqVSeTwjvpoDC4K1buVM1NgJdco0O9ZbAbaTso2nD0mpiAQsAIAQAgBACAEAIAtsh9lj825+yzHc2NwqfL9SrieMes0ZWeAleRz1Nxq257X1LvZGD9W+llZjkFsQAgBACAEAIAQB1yE2Wzrp6jtEAXfJ610NkFbalUxC2Vlt5sHxSMFIOwgiJ4gt8vlgwMfpBaTsfkm3FjivoKa+kQsDitXLVut5ptUy4NExN0S2g/wC1LjeJpqJqYWBD2jKTc4kPTz9xrU5Mktt8jTXfOHiSKccARD2UElK0Esz204ND8yLrQO1uVBp6VkmIBXLat6Zm1BUw8pwjQDglPElAolI4gBAEbACAEAIAQAgBACAEAIAtsh9lD825+yzHc2NwqfL9SrieMes0ZWeAleRz1Nxq257X1LvZGD9W+llZjkFsQAgBACAEAIAQAgCZsK20sb11hLzda0vFtxJ8xxOKeQgiALCLYs1elc815t1l0DiCjdJ5SIm4NUxlkyz/AIKW340TEzdcdBppQ3TNtn0ExAKraVpPTC777q3V+MtRUeQV0DigDkgBACAEAIAQAgBACAEAIAQBbZD7KH5tz9lmO5sbhU+X6lXE8Y9Z6Jkp2P5a05Ntb630ltSkjNKQkUKWzjeQrGNO3XbF9S72MF6t9LJBzsK2akpSX5sFVbozrVTdFTT6nUI42dlux9dxGzuFm+sb+DE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Fd7IuSjFmybLTCnVJW844S6pKjW40nC6lOFAI72xHeNX5fqVMTxj1l37FiCbOAHDasMM2iNO3/AGrqXexgv0PpZPTEpdflRU1OdJ35OOa21jilwle1vOPTPtiLAdrecemfbCwHa3nHpn2wsB2t5x6Z9sLAdrecemfbCwHa3nHpn2wsB2t5x6Z9sLAdrecemfbCwHa3nHpn2wsB2t5x6Z9sLAdrecemfbCwHa3nHpn2wsB2t5x6Z9sLAdrecemfbCwHa3nHpn2wsB2t5x6Z9sLAdrecemfbCwHa3nHpn2wsB2t5x6Z9sLAdrecemfbCwHa3nHpn2wsB2t5x6Z9sLAdrecemfbCwPptgDG8TgdKif0iQeY9nbwMt+Jz1Nx39hfpq/L9SpiuMesk+xjINPWekOIC6OKpXVVtusatv+19S72RgvVvpZbZKypdCgtppAUKgKTq1EV/SOIXDvgBWAEALw2wBhRp+g5zSAMwAgBACAEAIAQAgDFcach56+yAPqAMQBhJr+o5jSAC1gCpNANcYykoptuyRJqkppLqErTW6rEXgUmm2h1HSDrBBjIg3QAgBACAPpIFNPFhjo9MAeSdmScD0tLrAIGemUUP+y6G6+m5X0x6DYfCr8v1KmK4x6yzdiT/AD/kP8jcatv8AtfUu9kYL1b6WS8jZr18qvZtJJO0qFfF9scUuE7EAinJJZUo3cC+0oYjvUg1OmJQJWIBAWhZrq3ytKKpqnGqRoSkHAmuoxKBOv/8A2H8wiGDRMMqUd6qmLdeMJUoqHFpESgfUq2pIVeVeJWSD5pCaDi0GIAmGlKKLqqALSVDxkhQJEEBKNqSkhSrxvE14jo5IATTSlXbqrtFAk8QBrhrrogBKtFIN5VaqUR5qScE11/OAMPsqKkkKoBeqPGrSg+fFACTZUhNFKvG6kV4wV19aRXXSJ3A2jvjyJ9aogHNOy6lVun/LUkY03xUgj9ArGAOllBSkAqvEDFWipgA1o9Kv5jAETb7ykBalIKms0oXkqP1SyFC+pGtJqgXsbtCcBUxUxMJSs1vStu+v5w4rerGSOux1lTSSVpXVKDeTilX1aNBAFdlaDRoGiLjd+BidpiAfGdGoFX4RX9dA54WBiizqCeXfHmFAOcwA7XJ74qPFoHMNPprAG4IAAAFMTxbIkHjHZN/wMv8Amp//ANtcd/YfCr8v1KmK4x6yd7HeUcpKySUzEwhpSlqICzSouNiojVt9f4vqXeyMF6t9LLLu9szy5jpfKOLZlwbvbM8uY6XyhZgbvbM8uY6XyhZgbvbM8uY6XyhZgbvbM8uY6XyhZgwrLuzD/rmdR77Ya7IZWDO72zPLmOl8oWYG72zPLmOl8oWYG72zPLmOl8oWYG72zPLmOl8oWYG72zPLmOl8oWYG72zPLmOl8oWYG72zPLmOl8oWYG72zPLmOl8oWYMbu7MrXt5nUO+2V4uOGVgzu9szy5jpfKFmBu9szy5jpfKFmDCcu7MH+uZ1nvtprshlYM7vbM8uY6XyhZg1y+WtlNpCG5yXQkaEpISka8ABQQysGzd5ZnlzHS+ULMGd31m+Xs9KFmBu+s3y9npQswN31m+Xs9KFmDincspBagU2ulsUpdSWyK1OO+QTXRrphCzBRuyVNS65KXEtMCYSl6YKl1BN91aXVA3QB/mahopHoNh8Kvy/Up4rjHrPP8rPASvI56m4w257X1LvZGD9W+llZjkFsQAgBACAEAIAQAgBACAEAIAQAgBACAEAIAQAgBACAEAIAtsh9lj825+yzHc2NwqfL9SrieMes67VsJ+aYlyylKrt8Kq42giobpgtQOow2zRqTxV4xbVlwV+dmGEnFQab52RO4md4Nvr2fiRyvJa/uS7H4Fr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l37NclrOS27dCzMuLCUuIWbpaaFd4o0xB5o7OyaVSCqZ4tfp4q2pWryTcbPUgS6raeeOs5PU1ZVoM4dp54jPLUjKtBnDtPPDPLUnKtBnDtPPDPLUZVoM4dp54nNLUZVoM4dp54jPLUZVoM4dp54Z5ajKtBnDtPPE55ajKtBnDtPPEZ5ajKtBnDtPPE55ajKtBnDtPPEZ5ajKtBnDtPPDPLUZVoM4dp54nPLUZVoM4dp54jPLUZVoM4dp54Z5ajKtBnDtPPDPLUZVoM4dp54Z5ajKtBnDtPPDPLUZVoM4dp54Z5ajKtBnDtPPDPLUZVoM4dp54Z5ajKtBnDtPPDPLUZVoM4dp54nPLUZVoM4dp54jPLUZVoM4dp54Z5ajKtBnDtPPDPLUZVoCsnWYOTfFhJH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6188" y="4486275"/>
            <a:ext cx="2128837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" descr="http://download.chip.eu/ii/14158714_526e7785f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176463"/>
            <a:ext cx="3787775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urok-informatiku.ru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700213"/>
            <a:ext cx="60896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Заголовок 4"/>
          <p:cNvSpPr>
            <a:spLocks noGrp="1"/>
          </p:cNvSpPr>
          <p:nvPr>
            <p:ph type="title"/>
          </p:nvPr>
        </p:nvSpPr>
        <p:spPr>
          <a:xfrm>
            <a:off x="-107950" y="476250"/>
            <a:ext cx="9134475" cy="1143000"/>
          </a:xfrm>
        </p:spPr>
        <p:txBody>
          <a:bodyPr/>
          <a:lstStyle/>
          <a:p>
            <a:pPr eaLnBrk="1" hangingPunct="1"/>
            <a:r>
              <a:rPr lang="uk-UA" sz="6000" b="1" smtClean="0">
                <a:solidFill>
                  <a:srgbClr val="0000FF"/>
                </a:solidFill>
                <a:latin typeface="Monotype Corsiva" pitchFamily="66" charset="0"/>
              </a:rPr>
              <a:t>Вікно програми Медіапрогравач </a:t>
            </a:r>
            <a:r>
              <a:rPr lang="en-US" sz="6000" b="1" smtClean="0">
                <a:solidFill>
                  <a:srgbClr val="0000FF"/>
                </a:solidFill>
                <a:latin typeface="Monotype Corsiva" pitchFamily="66" charset="0"/>
              </a:rPr>
              <a:t>Windows</a:t>
            </a:r>
            <a:endParaRPr lang="uk-UA" sz="6000" b="1" smtClean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19460" name="AutoShape 2" descr="data:image/jpeg;base64,/9j/4AAQSkZJRgABAQAAAQABAAD/2wCEAAkGBxMSEhUUExIWFhUXFxcWGBcXGB4YGBYWFBUXGBgXGBgeHiggGholHhYUIjEiJSkrLi4uGB8zODMsNygtLysBCgoKDg0OGxAQGyskHyQwLCwsLCwxNy0sLC8sMDcsLC4sLCwsLCwsLy8sLCwsLCwsLCwsLCwsLCwsLCwsLywsLP/AABEIAOoA1wMBEQACEQEDEQH/xAAcAAEAAgMBAQEAAAAAAAAAAAAABQYBAwQHAgj/xABPEAABAgMDBQgOCAQGAgMBAAABAgMABBEFEiEGEzFBURYiU2FxkZKTBxQXMjNSVGKBsdHS0+EVIzVCcnShs4KyweI0Q0Rjc5SDtCXC8CT/xAAbAQEAAgMBAQAAAAAAAAAAAAAAAQQCAwUGB//EAD8RAAIBAgMDBwsCBAcBAQAAAAABAgMRBBJRBSExE0FxgZGx0RQVIjM0UmGCweHwMqEGFiNCJENicpLS8bJT/9oADAMBAAIRAxEAPwCCnLeenHS64SoqUbqTvggE4IQNQ0DAY02x7qhQp0KeVJJLi/qzzWJnOpU4v4I3ulxtNVISmtCAQkKorQq73100O+pTVWMYYrD1KnJwd38OHbwMJYatGGeW5HIbROxPRHsi3kRqtLUx9Iq8VPRHshkQs9R9Iq8VPRHshkQtLUfSKvFT0R7IZELPUfSJ2J6IhkQtLUfSKvFT0R7IZELPUfSKvFT0R7IZELPUfSKvFT0R7IZELPUfSStieiPZDIhZ6j6RV4qeiPZDIhZ6j6RVsT0R7IZELPUfSKvFT0R7IZELPUfSKvFT0R7IZELPUfSKvFT0R7IZELPUfSKvFT0R7IZELPUfSKtieiPZEZETZ6j6RVsT0R7IZELPUfSKtieiPZDIhZ6k1Ysip9suqWEJCigBLSVqJSElWBUkAUWnXrirXrqnPIld8eLX0ejLFLDucczl+fsbXZNtOl1folmvjxEas3/av+T/AOpk8PFf3PsXifUlZCl3iXEhAu3SlpKlLC20OA3SpN3euI16TTGlYwlioq1o7+e7e7e1x386fMTHCPnlu/GHbPQnS4v/AKzfxoyjWk+EV/yf/UPDJf3PsXiJKxVulRziQ2AlSVBpJUoLBI3hUADRJrvjxV0xTxm1qeFinKLbbasnpx3lrCbKqYiTSlZcbv49Bh2xUjS+r/rN/GjmP+KaS/ypdqOqv4XrP/MX7+BFoylfst9K21ZxtaSq74NLiSVN79GISpK2ziK97poY6calHaeEVXLbm+KsUXhamBxDpSd+43djmUC3rpvYtOd6SCTQCgIxGnSMRpFCARj/ABHTUsLFP3k9za4JtcPj1GrZvpYppu257+tE3ldk9LsMOLZbdSpLiBfXeoq84yD3woSoOqxFe8OlVSnmYXE14VqMVO6lbdfhd2s1rbWz7yziqNPJNuKuk9/Qb8lLOl+12FulN5L7j5BpVSGw23cx01WtrDljpbRr1YVpRh7qXbvv3lXB0oSpRb1uctpZNSyGr181zwQpwLF1JM0ppaVAiguoF7SThoAiaGPryqKFv7dy536N0+t7iauEpZXK9t/1JCdsxsIzISGaMzSQpakneifaQlTiinvVJUldRQgYA0rFaGJqOfKN5vShuX+17lv4rhbnZYlRgoZVu3PiR03YjTE7I5sKCVvJCwsg4tzIRWlTRKk0VidCho0C7RxdSvh62biou1vin3FOrQhSq03HnZuz7b63G0qSpxMpOpLqkBAUtak5oDCpzYCt9Su+w0RXUatOjGo01Fyg0r36X16FjPSlUcNzdn/4bnMkZXOtNC+kuh5IUVC6HGVpINKk3FovkE7EmmMZR2jXcZz3ejZ2+D3dqdrmEsHSulru6zQ/k7JKQy4yVlDrzKQq+DVLj5QtBBAukIoquJ2ga5p4/E53CaV1Fvhorp9olhKFk4vn+trEZY8u2J50IQneB8S6XFXkl5tJDV5RABqsVpSmI00i3XnVlgozb3uzdtHx/Yr0lTWJcdOF9TusiznH0vNzRCXFLk6lYSlQQA8SCE0IUqiRjQkqSDqiviKsKLpyoNtLPw377LXm59ONjdSjKopKqrP0ey/4jpmslZYNrWEuAgNLotxKbqVpbvIwvAuhRUAkkA6lGhjVT2lWckm1zrhx0etujsMp4Omk7J6/n3Nqcn5ZLj7BVm2z2oalYKrrkwpN1V5AKFb0YA6xiQRGMsbWcYVOLTkt3R8Hv/OBmsNTWaPBO3eUy1pQoWBmFMG4kltTgcUkmukgCnIf6x28JPlIXzKXxSscvFRVOdkrHFmzFnKV8yGbMMozIZsxOUZkYzcMozDNwyjMM3DKMxa8m21KZaaTS84++BU0Hg5bSY5mKtCpKb4KMe+R0MP6UElzt/QZRWQ5LFOcKd8CRdVe0aa88ThMRCunkvu1McRGVJrNzkpYz11Ur5zkv+kpIxSqQvCfRL/7mW4uzj1dyOmYtW0VpcS8Xc0WX795lKR4Bwpqq4CN9d18UIYfBxlF07Zs0belf+5c19DXOrXaale1nzfB/A5LPdIZbKTQqDAGNMbjtMY4P8Qbsn+6f0PRbASlnv7sSetZxJQ7mltdt3Pr1DALQAc4GiTdv6L1AK40xjgVZKzytZrb/rb46nYw8ZZo50+Tv6K0fNfntpoeSZZJqmXP+yr/ANyZj2v8Oq+zPmf0PO7ceXaEl8F3Exk1kpMzTAW2Gyit3fqoagJOi6dojpbQ2hhaU+Rrxvz8Lr9zh08JVm3OnK3FEsOx3N8HL4UPf6waj7kc+O0tmxakqdmv9KNksDimrOo+1n2rIGdP3Wemfdi15/wmkuz7mpbJq+8jAyAnfFY6f9sPP+E0l2fceaqvvIDsfznisdP+yHn/AAmkuz7k+aqvvAZATvisdP8Ath5/wmkuz7keaqvvIzuBndF1npn3Yef8JpLs+4801dUbpTIy0WiotlpBUkoJSvG6ql4VuYVppGMaq22cDWjlmpNceH3NtLAYik7xkjRuAnfFY2d//bG3z/hNJdn3NXmqr7yM7gZ3RRnrD7sP5gwmkuz7jzTV1R8jsfzvisdP+2Hn/CaS7PuPNVX3kB2PpzxWOn/bDz/hNJdn3J81VveA7H874rPT/th5/wAJpLs+5Hmqr7yMpyAnRoSyP4z7sP5gwmkuz7h7KqvjJGdwU9sZ6w+7E/zBhdJdn3I801NUNwU9sZ6w+7D+YMLpLs+4801NUNwU9sZ6w+7D+YMLpLs+4801NUY3BT2xnrD7kP5gwukuz7k+aamqG4Ke2M9Yfch/MGF0l2fceaamqG4Ke2M9Yfch/MGF0l2fceaamqOyWyNnAi4tlhaQpSk/XLQQVhIVilOIIQjTsivV2zhpyzRck+HBPhw49LLFLAVIRyuzXWfZyMfP+lZ/7TnuxrW2KP8A+k/+KM/If9K7WfW5SdO9WywpApcSHlpuXUJbABCakXUIGPi1h51wqSySmnzuyd97fe2FhKt3ms117ubuPk5Fvn/SM/8AZc92C2xRX+ZP/ig8Df8AtXaz7RkxPd6ppgti6Eozy03LgITvgmpwUqtdNYp42ts3FwjGpnum3e2vHnLmDni8JNyptb1a3RwPpWSk0f8ATMf9lz3Y5rwOyXxdT9vE6S2ttBcHHsKX2QbGmJdDZeS2hBqhtLayu6EqvqqSKmqnFGp2mPT7LqYVYZ0MPe0bN3+P/hxcY61XEctWabf0Lz2P0rNkPBut8h4IukhV8sJu3SCCDWlKGORt/wBr6l3s2YL1b6WTM5LzLShcq5dum8M4QL2dSsgLW4oqSkggCtTdF06DxS4TtmLWWklzvsa4XSRU3SQQCCU0JwGJOCdAgEdbrT9VFoqopsk0JFFMha0BFNBWpSEq2pTTCkSgag/OEqAAH1l3FJohKg4lKgSkBQH1SzQqGBF4aIbgS1mrcU2C6AlZKzdH3Ularg4yE3RWIBF2xJvOOuFBUEhlFCFrAKrzxWkNjeLKk3EkqxAIIxESgau35lClbw3U3QErBSFEqDaUJcuU314LwKzhdN2pgCwMpISAo3lAAFVKVIGJpqqdUQCvzXbCH3FJS64hbwupCsEhuVQRSpoltag4k6r4GBvEiQZYmJtSDgTW8AooKVAIAVW6UIJv1KNCbt0EVrDcDR9KPlS0BS76a3wlFcyM4M2oUbWV3kUqAFkFVd6AaLAImZwNpNFBxRvKSUFSUKUlJQ2nek3CSutSLt0ArRrbgWkxAK62w+2l1y8slTjoSPrFKbRn13VXSpxJTdCQAhqtFDUCYkH23NTZbSpSLpuNLXdSSU5zNhxKUkVK0APmlCe8wNaQ3A0Prm1o++n66gupurzIYKs4dpKqb0jTUUrQBuBscm5qrnfXQN79UoqpfSEFNGyLyk3iRRYSdIRSkNwJ9om6Kgg0FQaVBpjWmHNhEAgJ9M4FFTagUh5ZSgpVUp7VWE1XfpczlMLmmmuJ3A41zcylyu/vLYFyjZOcW0t4oSsFAKAc4i8ohFKjFMNwLcYgGIAQAgBAHmHZ18DLfic9Tceg2Fwq/L9SpiuMeshrB7ISLLlGkLl1O5xSlApWE0olsUoQYw28r4vqXeyMF6t9LOvu6s+ROdYPdjjZC3cd3VnyJzrB7sMguO7qz5E51g92GQXHd1Z8ic6we7DILju6s+ROdYPdhkFx3dWfInOsHuwyC47urPkTnWD3YZBcd3VnyJzrB7sMguO7qz5E51g92GQXHd1Z8ic6we7DILju6s+ROdYn3YZBcd3VnyJzrB7sMguO7qz5E51g92GQXHd1Z8ic6we7DILmVdnNoaZFwf8AkGv+GGQXMd3VnyJzrB7sMguO7qz5E51g92GQXHd1Z8ic6we7DILju6s+ROdYPdhkFx3dWfInOsHuwyC47urPkTnWD3YZBcd3VnyJzrB7sMguO7qz5E51g92GQXHd1Z8ic6we7DILju6s+ROdYPdhkFyIy6yuTack08lpTQQ+43RSgqu8aVXADbHe2IrKr8v1KmJ4x6yl5WeAleRz1Nxr257X1LvZGD9W+llZjkFsQAgBACAEAIAQAgBACAEASdk2E9MVKEhLY751Zutp5VHSeIVPFAHsXY57HkvcRMYOGpo64muKVUOZZOAxB366nYkQBPdkHIJiaZUs71TaCQ5pWmmJJ4RO1JxGNDqgD8+WvY7ssoBwCihVC0mqFp2pVrH6wBHwAgBACAEAIAQAgBAFtkPssfm3P2WY7mxuFT5fqVcTxj1mjKzwEryOepuNW3Pa+pd7Iwfq30srMcgtiAEAIAQAgBACAEAIA7bKsl+ZXcYaU4rXQYAbVKOCRxkgQB6Az2PkScsqamQH6XQACUspUpQAx793E/donjMARE7aa3KCuCcEgAJSgbEIGCfXAHt/Ys+zGOV395cATmUKKyr6bwQVNLAUSABeSRU1IAGOkkQB5X9EMuSa2RcLJIKpt8lLKVAaWBgt1f4AEmuuAPGJ1pKHFpQq8lKiAqlLwBoDSppXZAGmAEAIAQAgBACAEAW2Q+yx+bc/ZZjubG4VPl+pVxPGPWaMrPASvI56m41bc9r6l3sjB+rfSysxyC2IAQAgBAGbp2QuTlegpAi1jEAbGGVLUEoSVKJoEpFSTxAaYAs8lkulrfTat8Me12yL/wD5HMUtDRhiriEAe0di6zmVymcDSEpzqgltIogZugClVxdX5y66BQCAPvszqIs4cb7Q/RR/oIA8csyy3ZhQS0gqxpXUPbyCAPZcl7QMpJtyrSM/MNhV8JIS20VLUr6101S2BXRirigCvW9lM2VELUJx0YhtNUybRB0kHF5Q8ZRphhsibAg5gPThC5l3eqwRUEinisMo3y/4Rd2mAPL7VYzbziAlSQlRAC03VAA4VTqPFEA5IAQAgBACAEAIAQBbZD7KH5tz9lmO5sbhU+X6lXE8Y9Zoys8BK8jnqbjVtz2vqXeyMH6t9LKzHILYgBACAEAe55CZThMs1flUvVF0b1Nb44yI5k6vI1Gmro9Vh8EsZho1FUytcercbcp8uZOXUUPy0utzWy20lWb4luHC9tAGEEsRV3xUYrouUa7w9H0VKT+L5+rmXSz4s+y5CeQC9ZJYvYpLZuOFPj3E1ITxkU0Rm/KaavZSXw3Psd0yqpUaj3Pf/qX1RLyWQTSZdxFmuJSsihK968Qo1uqcFTcI0XaDljdQxCqxvF3/AGZqr4dU36SavwfFeJ5flBYszKLuTDZRs1pVxg6DFhSTKsqbir82p7T2LJe7ZjGFL19foUs481IyMCNXlBKMksz7WcuqUApQK6lCiAaHXdoa8cd7ySVaCqUWlfm/PiceDy1JQqb7cD7ct6RS2F9qoYaVVKSapW4NYQ2jEjaagRqq4bkt1Sab6FZdLZlymZ2pQ/dkaJyzptosJEw0y3pzRo2knxxiK8uMVslKXBxfav33I2qWIit6fU7/ALPxN8jkA0mq2ldspoFJRUIoDoJBBCuXHRGipRUfh08O1eBup4ly5r9G59j8SZkWJRC6OvBLhwLZqzXYCVb9Y4r13ijTKEo8SxCpGf6X49hBdk3seInm+2JYDPJGoijgAwSo7dFCdGg4aMDM8nyTyGVO5xJfQy62u4W3Aak69dRQxRxeNWGazRdnz8y6TXOpldrFgd7B9oUq24wsfjI/pG2liOVjmirr4NPwJUm+Y4Xew5aqf8ps8jg/rGbrKPFMnN8CiTcsppam14KQopVrxSaHGNkZKSUlzkp3V0aYyJEAIAQBbZD7KH5tz9lmO5sbhU+X6lXE8Y9Zoys8BK8jnqbjVtz2vqXeyMH6t9LKzHILYgBACAEAeq9jKdW1ITKlDN0IzLy0m4lagQSk6VEVOCanRFepSzSTOhhsSoUnFvq1+HaRDK2JYlTQK3ial90AuXjpLbeKWwcTU1VjqjelbcUJScndntnY3R/8eysjfuXnFKOKlXlqulStJNKRJBE5YPKlZhLjRukgLw0YkhQ5CRXlJjjY1cjWVSG5vj1HqtiRWJoyo1FdG9zKNmcYLcygKBGIPrGw8cbFis0bviY1djypTtDgzkdtTtWXSwHkS8uykIDnhHnBS8nNNnAGhFVrrQ1oNcX8PWVWN0cDFUHRnbmf5bqKwtpuYvOlp5LSSHE50lTj1KJJCjpKlXB6cI9BgK1qTWhw8XFqonHn3FgkshC+vPTF4qIHhN42gDQhDI3ygNFFlI1kGscutWdSV+YvUqSpxsjFvdjd9wANTaSB3rbiLjafwhG9HpTGk2nDZkhaVnIOepdBq24hYUEr8UjA3VUpSmyOlgailLkqiun+ftzFDGUstqsdzRY7NymlLUazUy2A5oPEdqTqjbWwUqTbp746Mxcs6TfHVFacyVdlpghMzdaIqhSSpK1DWDd0kcQMc+rSyrMuHd+cxvw+I5T0XxX7/nOVjsn2eklE0zfS4gIQpY++UiiVKI0KpQVrjriu95asWvIrKyYXItvFVXEqLS6/fu6FHzqR5jEt4PFNUtyavbmOXi5SpSzQZYWMrXXnEIIAFcY14rH1J0+greV1JySPzhbprMPH/cX/ADGPT0PVR6Edml+hdBwxtNggBACALbIfZQ/Nufssx3NjcKny/Uq4njHrNGVngJXkc9Tcatue19S72Rg/VvpZWY5BbEAIA77Ksd6ZUQ0gkDFSjvUIG1azgkQB67kP2Km7qHXqPVooKUCGRsuINC9yqoniVAEz2WZduXk2koFVqdCb5peupSpVEgYJTxJAEAeY2HIpfduKJAI74CpB201iNNeryccxdwGGWIqOD0b7D3bJ6calpVporT9UhKCb6RWgxNFlJFYxjiabV7rtM5bNrZrRTfU/pcq2V9otu1VnEKVgEpQbwSBoFdZqSSeOObipxqPNfoPUbGwdWhucWtWyGsmx3XzvUGmtWhI4ydAinGLk7I6uKxlKgrya6Oc48sJxMu8AgBV1CUh5SL2IBqWire087HRhHYwFF04O/Ozw21MRy01u37+q74dJX2co3Qu/fWVAhQUVXlAjRStQOQR0Y1JRTSfHiclxTd2izSPZPm098sLHntj1poYwMi22H2RFvkDtS9XW2ogegKGPIIA35WWot5ot0SgFSVFNby6IN7GmCdAFNOMXtnwcq19CpjZJUmtdx48l9TThINDWsd29yulZF2snKQvsrQ5jcUhSa8ZCD+iv0jTiKEZU2+ezv3or76eIjJc7JN8JWkoWApKgQQdBB1R5o7Zx2RZaZeWW2g1TnSpNdIChWh202x5TbD/xi/2nL2jwOuxkfXo5Y5leX9NnNo75o8Ntz/EPf8i/5jHuMP6qPQu49HS/Qug4Y3GYgBACALbIfZY/Nufssx3NjcKny/Uq4njHrNGVngJXkc9Tcatue19S72Rg/VvpZWY5BbEAXTJ7JBKpUzrv1raVXc00oC6aA1eV3zYx0AVO0QBsnrVKk5tASlsd62gXW0naE/ePnKqYA/R1ls3GGk6LraBjqogQB552TpB2bal1IBNXV5sYUukAV0Vxu116YrU6spVLc2+3UXKlGMae79StfrK7ZFgNy5IN6YfA3zTRolGjwzh3jQ0HfVUdSRFhpPiVYylF3i7Eiu2GUuFS3EqVQJDUsgFlH43FA5w7Sa8QjVOhTlxRZp46vDhJ9Zi1mJdac4wpBKaX0oqBQ60hQCk7KU4xhHNxOHVPeuB63Y+1JYn+nN79ectmTDTOZQoMlaaYhRKlJ47tbrg4wAeIxYocnbNlX53nI2jSrQqOLnv7+viuu6+JbSG3ECoSpBGsApp6cIvpprcefkmnZ8SnW5YdmO3rsm245taJaAO1S04DloYkgqcvkpKtKvKF8nQgG8kcV41vegK9EZRjKTtFXMZSUd7diytyjiUd6iXap3zhzYI5Dv1+riizTwkpu3Pot78F1s0VMTGKv+73Lx/YhLbtltpBblkLfcVgp0pKUAbEJ2R3KGAnThd+j8OL6Wyg6sak8zd+7qRTGrBmnlVDKyTsSY3ZIxW+SRm6iLFJ2OJZBbUoF5RSVgGuaQk3qKIwvqITvdQqTFDF4uCg1H/37GVKk6lRSfBEjnY4J1DqaVVlX4x/LHk9sr/GL/b9TlbR4G2xR9cjl/pHJxD/AKbOdh/WI8It3/Evf8i/5jHvMP6mPQu49FT/AEI4I3GYgBACALbIfZY/Nufssx3NjcKny/Uq4njHrNGVngJXkc9Tcatue19S72Rg/VvpZWY5BbEAelZH5QKaSjFKVUuhdAUKTdpmn0jv07DpFcNkSCVtTJZD6w7KIu79GflairIUofWNqwC2Tjvho0acBAPWbdtMBlYZBUVUbCxghN/e1vHTQHSMOONOIm4U21xLWCpqpWipcOL6t5V5y0FqbTKzCC3dNELBKRxAkGoB0Eg6DHIhXlBRjLc4npJ4ClUUqtF5k1vXgQdp5IzTyLrLiLicMxTMoSrWLqcFHzlVrtjrQnmV0cOrShB2KbamTs6x4WXcSB95IvJ9BRUCM7s0ZYGLAfXfIvEgpVUHiiri5Xps6+x6eTEqSLhk3lGpjeE72KNGs47j0+P2dGv6a4ku7byFgGpIJUCipulWkLujSSK10YiuuLuFr5p5Ty21tmyo08+lux83U+BKWHJGZF5xVxkHACgrTYNA5cTxx240lGKbV2+C8Txsq8p1MkXZc78Dptq22JRIEoyhbhwLigSEjaVaSeKojZknb+pw0RnKy/Rx1e9lUeygfWbxWi8dYbSTzqBMR5TZZYqy6X9jWsLG+Z73qzWbXmD/AKhY5LqfUkRjyknoZWhHijS7OPKwU+8obC6qnMDGLlU/EZwnSOdKgkUAAHFhFeWZu7LcZRtuMh2NMnYmUrElLn6hR88fyx5favpYlP8A0nKx0ro6rCV9cjl/pHIxS/pspYf1sTxzK+x1NPLXpStalA8ZJJHLHusM70o9C7j0FJ3iiuxYNggBACALbIfZY/Nufssx3NjcKny/Uq4njHrNGVngJXkc9Tcatue19S72Rg/VvpZWY5BbEATtlWzgG3cRgErP3QPuqH3k/qIAtMraa2VIBWAEkKQoi9dr92oO+aVr1ekCJB6bO5YvJZ7YbbaWwCEPNmpUyogU3w/y1ChSo1qDq0RBKvfccbOWso6m6ttSE+KoZ1sfhoQtHo5orVKMJqxfo16tJ51fpXHwfWSUlakuAC29gMAQq/dGpJwCiniUnCuChFRU61D9KzL9/v8Am8syxEMR+q1+zr+D6Hv50Srs+44mjLrVddQq8OQUUAeWsZraFLhJ2fxTRplhGnezt1fYpc7ZqkLUoIU64rvlFKqc5AKvUIq18QqjtHgd/ZtCFNZpyS61f7HG1k3MOKwaUSeLCNUYSk9yOzLaWHpx3yRxZTOsyWaYKgt8qqsJIIRXehJOiuJJjo4TD2qJs81tfaXL02lwfD42338CftCRfmG2xKzKFJCEi4hYBrTGqdOmPa06+HjdS3O/H7nzqlTqReZric+Ts7OWcsh9lS2zpB0/rgY2TwtHEx9GSvqb/KMj8SxKtSx5nwiSws6TQox5RvYoVNmYuPMpr86zdGvSlzuPR+WNashGnd9K2hUHQFBCxzgAxScXTfpwa/Pj4mcoOorKSf58PA1Hsezo0PsEbSFD1CMuXpfHs+5W8irczX51Gi07MakEKW68lx9KSsIQKJTTQpVanTQDRpizhoKXp5bR1f0MK8JRioZrtvgvqVzJqUM40HA6hKlKUClRoa3jjhoB2R5zH7RUa8s0XZ8HzdxeVVUkqdi3PZNvIbSgCoGJVTvidnFHm8W6kqjqOLtzbuYo4qNWT3R3HJISLjLqVKSaA48kc+q4zi0U6UnConJWKvlDJi+404Kip5jiCI9hs+anRi1oegw/A8ztyyFMq2pOg7fnF43kTACAEAW2Q+yx+bc/ZZjubG4VPl+pVxPGPWaMrPASvI56m41bc9r6l3sjB+rfSysxyC2IAQBI2daRQLijvMSMK0J/odYgC6ZKZQFlwNKopCwW6HvVoXiWVnYakpVqPKYiRnTaT3kyiwJW+VJcJRWobOC0eYvYRo0xocWmdWNWEo2JE2+hlN1sAU1jT0tXoAjNSZWnRjzFXtTK4k73E8WAH8WkxLyy4o1xVSH6XY55bLm0EnezK0jYDUDnjTKMV+kuUY5n6aT6j6ncsJ50XVzThB0i9QfpGveX406Ud6SRXH0gnjMbqdyjjFC1zskJcDQackdKlG288vXrSvYs0jlJNsiiJhdPFUbw5jURvsVVVkSCctCrCYlWXeNIzaudOH6Rup4mrT/TJ9/eTaEuKPtues1w1uvy6tqaKA9IIVF6G1qyVpWfT+NEclHmZ3Jln1D/APltRKhqSpwoVzLH9Y2rG4ef6oWfRfuMkpor2VMs5LtZpxd55033DevbxNQgE8ZqfQIq47E54Wjw4eJNNLlMzKQWaKqDQ7RgeePPTdtx0o1NxcMncpJtgC5MrA2E1H6xy625+ju6CjVnKL9DcW+U7JMwBR1Dbo4xdPOIrSip/rin0owWJk90kma7Qy3s6ZIEww40RhfTjQcoxpyiJjRxNPfh2uh/n5qWoN7nFWKw9LomSppo5xKiQkjE6d6eWOzScnBOa3239Jbi21vKhllYRk5gtnYDp0EpBI/WNhJAwAgC2yH2WPzbn7LMdzY3Cp8v1KuJ4x6zRlZ4CV5HPU3GrbntfUu9kYP1b6WVmOQWxACAEASEhMXqNqP4SdVfuk7Dt1H0wBPBarwUo4gAE43gE4V86mgjZBolM459by1EEEjUEje01GuuMXYzUpGlMk5spymMbxM1KRtTJK1rQOU/KI9E2xqVOYyqTVqWg+mHok8rVOV5paTiDxHUfTGaS5jROcnxN7bDuynKQI2pyKjjBnQhtetaR6axsWc1unTNyBtXXkSTGazGt04HQg+atXopGSerRrdJcxuS6RoZ5zGanDUx5Fmq0H1rTim6Ro2EQqzzLc7mVOlaW8h2pZxWIGG2ObNq+8v5UdrUk6NaRymNLUDW6cHxJCRsp1w3UqKjsQkqjW1TMHSgWdjIVtBT248QpWKWGxffXyNpqr0xnGD/ALTNUrcCwoLMgiic3ICmI3r86v8AhqUtE+cTyRZinbebUeUdkS1+2X0lKChtCSlAUbzisaqW4rWtRNTGRJU4gCALbIfZY/Nufssx3NjcKny/Uq4njHrNGVngJXkc9Tcatue19S72Rg/VvpZWY5BbEAIAQAgCZsmeNaFWI0bcBpG2g1axAEqsVTQKoDs0JJ0fwHVsMGiUyJWya0Na8cQDok21Y6SmnoEYTSsb6DeY3tS5VojUXpSUeJmbbATdvVNdA0D5xsjF3KdWqpKyR9tuIUAFggj7w9kWo1Wii6e/cbm5ZI7xSCfO0xlKpm4GNn/cj7VLv+MByUH9I12bMk4o0KknTpXX+P5xGSRlmifBs1zl9PzhlZOZGUJWg6+Q6Ijeg0mdFn2M9MLutNqUTqSMB7Ihu5KVi72Zke21dRNOFx7SJdgZx3kVTBA4zQRplSzSuYShmJidtFqTTdUtMqPJ5ajs0v8A5Hu9b4wkE8cbI00uBKilwK6rKV9xRakme17+nN1dmXdVVuHfnnAjOxkRU2xLyxKp2Zo7pLLdHpgnYpdc2yThpJPFC4KTlFa4mXAUNhppIuoRW8QNJK1feWTiTEAioAQBbZD7LH5tz9lmO5sbhU+X6lXE8Y9Zoys8BK8jnqbjVtz2vqXeyMH6t9LKzHILYgBACAEAfSFEGoNCNcAT9mT14Y6RpB0Y7fNP6GJB3FoVBIrsrpNPunzh+ojFoyi1znSUVSLpF3YBT9I0yvfeXqORr0UfQaBFFFQHFQDmgp2MZ0b85ofkQkihqDjGyMsxVnBx4nyJU7IzsYGRLQBtbaUNBI5DAg6Ai/gsY6la43U5u9jXONt6Nlm2G8+q602pR4tEWLjiWyycmW0kocKpl0Ylhmigj/kdO8bHKRGipOL4EqLud9o22zLpza3Uo1dqyBNTxOzVKn+CnLGmxmV/6bm5kmXk2cwg4lqWH1ivOdcrxaVGJBETZk5OvbL2de1sS6gpVdjsyQUp4wipERcEBauW760luXSmUZOlDFUqX/yu9+56TTiiAVgmAMQAgBAFtkPssfm3P2WY7mxuFT5fqVcTxj1mjKzwEryOepuNW3Pa+pd7Iwfq30srMcgtiAEAIAQAgD7acKSCNIgCySE0Fp5cCK4imIFfGGkH0RIJKTcANFEAHG9qI8Yf1GoxqnC5vpVFDiTCW0J0C8ePARCp6mU67fA0uNFRqflGxJI0NtnQiSWE71Na6eT/APeqLFNRS3leUrs+vosnQCOI+2MJQXMzJVNTvs/JV93EJASNKiaJA2kxhYzUrk1Zdiy6altJm1p75YIblmzrvPKwP8NTxRKdg1fic1q5RS7QzalmYUP9PK1alhxOOeEd5wDsg23xJIEWnPT4LTQDbCdLUuA0y2Bwjnej0kmIBFzE9ISgotztp0aWpclDIOxyYIvOD8AHLC4K9bWWUzMIzQKWGOBYGbQfx41WeNRMQCuwAgBACAEAIAtsh9lD825+yzHc2NwqfL9SrieMes0ZWeAleRz1Nxq257X1LvZGD9W+llZjkFsQAgBACAEAIA3SswUGo5CNogCzS0wFpGPGDsO2n6KHpieIJ+wgpQKbpITsxKK7fNOoxBJMJlCdAryQBJydhOKSVqIbbGlxxVxAHKYEElKsNIQVtpziRpmJhRZlU/hrvnf4RQ7YAr1tZbS5N1N6fWnxhmZJsjxWgarHGsmAIp12etBGcecpLp1qIl5NsagFGgV/CCYkEZOW1ISouoT264OVqVSeTwjvpoDC4K1buVM1NgJdco0O9ZbAbaTso2nD0mpiAQsAIAQAgBACAEAIAtsh9lj825+yzHc2NwqfL9SrieMes0ZWeAleRz1Nxq257X1LvZGD9W+llZjkFsQAgBACAEAIAQB1yE2Wzrp6jtEAXfJ610NkFbalUxC2Vlt5sHxSMFIOwgiJ4gt8vlgwMfpBaTsfkm3FjivoKa+kQsDitXLVut5ptUy4NExN0S2g/wC1LjeJpqJqYWBD2jKTc4kPTz9xrU5Mktt8jTXfOHiSKccARD2UElK0Esz204ND8yLrQO1uVBp6VkmIBXLat6Zm1BUw8pwjQDglPElAolI4gBAEbACAEAIAQAgBACAEAIAtsh9lD825+yzHc2NwqfL9SrieMes0ZWeAleRz1Nxq257X1LvZGD9W+llZjkFsQAgBACAEAIAQAgCZsK20sb11hLzda0vFtxJ8xxOKeQgiALCLYs1elc815t1l0DiCjdJ5SIm4NUxlkyz/AIKW340TEzdcdBppQ3TNtn0ExAKraVpPTC777q3V+MtRUeQV0DigDkgBACAEAIAQAgBACAEAIAQBbZD7KH5tz9lmO5sbhU+X6lXE8Y9Z6Jkp2P5a05Ntb630ltSkjNKQkUKWzjeQrGNO3XbF9S72MF6t9LJBzsK2akpSX5sFVbozrVTdFTT6nUI42dlux9dxGzuFm+sb+DE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Fd7IuSjFmybLTCnVJW844S6pKjW40nC6lOFAI72xHeNX5fqVMTxj1l37FiCbOAHDasMM2iNO3/AGrqXexgv0PpZPTEpdflRU1OdJ35OOa21jilwle1vOPTPtiLAdrecemfbCwHa3nHpn2wsB2t5x6Z9sLAdrecemfbCwHa3nHpn2wsB2t5x6Z9sLAdrecemfbCwHa3nHpn2wsB2t5x6Z9sLAdrecemfbCwHa3nHpn2wsB2t5x6Z9sLAdrecemfbCwHa3nHpn2wsB2t5x6Z9sLAdrecemfbCwHa3nHpn2wsB2t5x6Z9sLAdrecemfbCwHa3nHpn2wsB2t5x6Z9sLAdrecemfbCwPptgDG8TgdKif0iQeY9nbwMt+Jz1Nx39hfpq/L9SpiuMesk+xjINPWekOIC6OKpXVVtusatv+19S72RgvVvpZbZKypdCgtppAUKgKTq1EV/SOIXDvgBWAEALw2wBhRp+g5zSAMwAgBACAEAIAQAgDFcach56+yAPqAMQBhJr+o5jSAC1gCpNANcYykoptuyRJqkppLqErTW6rEXgUmm2h1HSDrBBjIg3QAgBACAPpIFNPFhjo9MAeSdmScD0tLrAIGemUUP+y6G6+m5X0x6DYfCr8v1KmK4x6yzdiT/AD/kP8jcatv8AtfUu9kYL1b6WS8jZr18qvZtJJO0qFfF9scUuE7EAinJJZUo3cC+0oYjvUg1OmJQJWIBAWhZrq3ytKKpqnGqRoSkHAmuoxKBOv/8A2H8wiGDRMMqUd6qmLdeMJUoqHFpESgfUq2pIVeVeJWSD5pCaDi0GIAmGlKKLqqALSVDxkhQJEEBKNqSkhSrxvE14jo5IATTSlXbqrtFAk8QBrhrrogBKtFIN5VaqUR5qScE11/OAMPsqKkkKoBeqPGrSg+fFACTZUhNFKvG6kV4wV19aRXXSJ3A2jvjyJ9aogHNOy6lVun/LUkY03xUgj9ArGAOllBSkAqvEDFWipgA1o9Kv5jAETb7ykBalIKms0oXkqP1SyFC+pGtJqgXsbtCcBUxUxMJSs1vStu+v5w4rerGSOux1lTSSVpXVKDeTilX1aNBAFdlaDRoGiLjd+BidpiAfGdGoFX4RX9dA54WBiizqCeXfHmFAOcwA7XJ74qPFoHMNPprAG4IAAAFMTxbIkHjHZN/wMv8Amp//ANtcd/YfCr8v1KmK4x6yd7HeUcpKySUzEwhpSlqICzSouNiojVt9f4vqXeyMF6t9LLLu9szy5jpfKOLZlwbvbM8uY6XyhZgbvbM8uY6XyhZgbvbM8uY6XyhZgbvbM8uY6XyhZgwrLuzD/rmdR77Ya7IZWDO72zPLmOl8oWYG72zPLmOl8oWYG72zPLmOl8oWYG72zPLmOl8oWYG72zPLmOl8oWYG72zPLmOl8oWYG72zPLmOl8oWYG72zPLmOl8oWYMbu7MrXt5nUO+2V4uOGVgzu9szy5jpfKFmBu9szy5jpfKFmDCcu7MH+uZ1nvtprshlYM7vbM8uY6XyhZg1y+WtlNpCG5yXQkaEpISka8ABQQysGzd5ZnlzHS+ULMGd31m+Xs9KFmBu+s3y9npQswN31m+Xs9KFmDincspBagU2ulsUpdSWyK1OO+QTXRrphCzBRuyVNS65KXEtMCYSl6YKl1BN91aXVA3QB/mahopHoNh8Kvy/Up4rjHrPP8rPASvI56m4w257X1LvZGD9W+llZjkFsQAgBACAEAIAQAgBACAEAIAQAgBACAEAIAQAgBACAEAIAtsh9lj825+yzHc2NwqfL9SrieMes67VsJ+aYlyylKrt8Kq42giobpgtQOow2zRqTxV4xbVlwV+dmGEnFQab52RO4md4Nvr2fiRyvJa/uS7H4Fr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l37NclrOS27dCzMuLCUuIWbpaaFd4o0xB5o7OyaVSCqZ4tfp4q2pWryTcbPUgS6raeeOs5PU1ZVoM4dp54jPLUjKtBnDtPPDPLUnKtBnDtPPDPLUZVoM4dp54nNLUZVoM4dp54jPLUZVoM4dp54Z5ajKtBnDtPPE55ajKtBnDtPPEZ5ajKtBnDtPPE55ajKtBnDtPPEZ5ajKtBnDtPPDPLUZVoM4dp54nPLUZVoM4dp54jPLUZVoM4dp54Z5ajKtBnDtPPDPLUZVoM4dp54Z5ajKtBnDtPPDPLUZVoM4dp54Z5ajKtBnDtPPDPLUZVoM4dp54Z5ajKtBnDtPPDPLUZVoM4dp54nPLUZVoM4dp54jPLUZVoM4dp54Z5ajKtBnDtPPDPLUZVoCsnWYOTfFhJH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6213" y="5157788"/>
            <a:ext cx="604837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urok-informatiku.ru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4"/>
          <p:cNvSpPr>
            <a:spLocks noGrp="1"/>
          </p:cNvSpPr>
          <p:nvPr>
            <p:ph type="title"/>
          </p:nvPr>
        </p:nvSpPr>
        <p:spPr>
          <a:xfrm>
            <a:off x="-107950" y="476250"/>
            <a:ext cx="9134475" cy="1143000"/>
          </a:xfrm>
        </p:spPr>
        <p:txBody>
          <a:bodyPr/>
          <a:lstStyle/>
          <a:p>
            <a:pPr eaLnBrk="1" hangingPunct="1"/>
            <a:r>
              <a:rPr lang="uk-UA" sz="6000" b="1" smtClean="0">
                <a:solidFill>
                  <a:srgbClr val="0000FF"/>
                </a:solidFill>
                <a:latin typeface="Monotype Corsiva" pitchFamily="66" charset="0"/>
              </a:rPr>
              <a:t>Медіапрогравач </a:t>
            </a:r>
            <a:r>
              <a:rPr lang="en-US" sz="6000" b="1" smtClean="0">
                <a:solidFill>
                  <a:srgbClr val="0000FF"/>
                </a:solidFill>
                <a:latin typeface="Monotype Corsiva" pitchFamily="66" charset="0"/>
              </a:rPr>
              <a:t>Windows</a:t>
            </a:r>
            <a:endParaRPr lang="uk-UA" sz="6000" b="1" smtClean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20483" name="AutoShape 2" descr="data:image/jpeg;base64,/9j/4AAQSkZJRgABAQAAAQABAAD/2wCEAAkGBxMSEhUUExIWFhUXFxcWGBcXGB4YGBYWFBUXGBgXGBgeHiggGholHhYUIjEiJSkrLi4uGB8zODMsNygtLysBCgoKDg0OGxAQGyskHyQwLCwsLCwxNy0sLC8sMDcsLC4sLCwsLCwsLy8sLCwsLCwsLCwsLCwsLCwsLCwsLywsLP/AABEIAOoA1wMBEQACEQEDEQH/xAAcAAEAAgMBAQEAAAAAAAAAAAAABQYBAwQHAgj/xABPEAABAgMDBQgOCAQGAgMBAAABAgMABBEFEiEGEzFBURYiU2FxkZKTBxQXMjNSVGKBsdHS0+EVIzVCcnShs4KyweI0Q0Rjc5SDtCXC8CT/xAAbAQEAAgMBAQAAAAAAAAAAAAAAAQQCAwUGB//EAD8RAAIBAgMDBwsCBAcBAQAAAAABAgMRBBJRBSExE0FxgZGx0RQVIjM0UmGCweHwMqEGFiNCJENicpLS8bJT/9oADAMBAAIRAxEAPwCCnLeenHS64SoqUbqTvggE4IQNQ0DAY02x7qhQp0KeVJJLi/qzzWJnOpU4v4I3ulxtNVISmtCAQkKorQq73100O+pTVWMYYrD1KnJwd38OHbwMJYatGGeW5HIbROxPRHsi3kRqtLUx9Iq8VPRHshkQs9R9Iq8VPRHshkQtLUfSKvFT0R7IZELPUfSJ2J6IhkQtLUfSKvFT0R7IZELPUfSKvFT0R7IZELPUfSKvFT0R7IZELPUfSStieiPZDIhZ6j6RV4qeiPZDIhZ6j6RVsT0R7IZELPUfSKvFT0R7IZELPUfSKvFT0R7IZELPUfSKvFT0R7IZELPUfSKvFT0R7IZELPUfSKtieiPZEZETZ6j6RVsT0R7IZELPUfSKtieiPZDIhZ6k1Ysip9suqWEJCigBLSVqJSElWBUkAUWnXrirXrqnPIld8eLX0ejLFLDucczl+fsbXZNtOl1folmvjxEas3/av+T/AOpk8PFf3PsXifUlZCl3iXEhAu3SlpKlLC20OA3SpN3euI16TTGlYwlioq1o7+e7e7e1x386fMTHCPnlu/GHbPQnS4v/AKzfxoyjWk+EV/yf/UPDJf3PsXiJKxVulRziQ2AlSVBpJUoLBI3hUADRJrvjxV0xTxm1qeFinKLbbasnpx3lrCbKqYiTSlZcbv49Bh2xUjS+r/rN/GjmP+KaS/ypdqOqv4XrP/MX7+BFoylfst9K21ZxtaSq74NLiSVN79GISpK2ziK97poY6calHaeEVXLbm+KsUXhamBxDpSd+43djmUC3rpvYtOd6SCTQCgIxGnSMRpFCARj/ABHTUsLFP3k9za4JtcPj1GrZvpYppu257+tE3ldk9LsMOLZbdSpLiBfXeoq84yD3woSoOqxFe8OlVSnmYXE14VqMVO6lbdfhd2s1rbWz7yziqNPJNuKuk9/Qb8lLOl+12FulN5L7j5BpVSGw23cx01WtrDljpbRr1YVpRh7qXbvv3lXB0oSpRb1uctpZNSyGr181zwQpwLF1JM0ppaVAiguoF7SThoAiaGPryqKFv7dy536N0+t7iauEpZXK9t/1JCdsxsIzISGaMzSQpakneifaQlTiinvVJUldRQgYA0rFaGJqOfKN5vShuX+17lv4rhbnZYlRgoZVu3PiR03YjTE7I5sKCVvJCwsg4tzIRWlTRKk0VidCho0C7RxdSvh62biou1vin3FOrQhSq03HnZuz7b63G0qSpxMpOpLqkBAUtak5oDCpzYCt9Su+w0RXUatOjGo01Fyg0r36X16FjPSlUcNzdn/4bnMkZXOtNC+kuh5IUVC6HGVpINKk3FovkE7EmmMZR2jXcZz3ejZ2+D3dqdrmEsHSulru6zQ/k7JKQy4yVlDrzKQq+DVLj5QtBBAukIoquJ2ga5p4/E53CaV1Fvhorp9olhKFk4vn+trEZY8u2J50IQneB8S6XFXkl5tJDV5RABqsVpSmI00i3XnVlgozb3uzdtHx/Yr0lTWJcdOF9TusiznH0vNzRCXFLk6lYSlQQA8SCE0IUqiRjQkqSDqiviKsKLpyoNtLPw377LXm59ONjdSjKopKqrP0ey/4jpmslZYNrWEuAgNLotxKbqVpbvIwvAuhRUAkkA6lGhjVT2lWckm1zrhx0etujsMp4Omk7J6/n3Nqcn5ZLj7BVm2z2oalYKrrkwpN1V5AKFb0YA6xiQRGMsbWcYVOLTkt3R8Hv/OBmsNTWaPBO3eUy1pQoWBmFMG4kltTgcUkmukgCnIf6x28JPlIXzKXxSscvFRVOdkrHFmzFnKV8yGbMMozIZsxOUZkYzcMozDNwyjMM3DKMxa8m21KZaaTS84++BU0Hg5bSY5mKtCpKb4KMe+R0MP6UElzt/QZRWQ5LFOcKd8CRdVe0aa88ThMRCunkvu1McRGVJrNzkpYz11Ur5zkv+kpIxSqQvCfRL/7mW4uzj1dyOmYtW0VpcS8Xc0WX795lKR4Bwpqq4CN9d18UIYfBxlF07Zs0belf+5c19DXOrXaale1nzfB/A5LPdIZbKTQqDAGNMbjtMY4P8Qbsn+6f0PRbASlnv7sSetZxJQ7mltdt3Pr1DALQAc4GiTdv6L1AK40xjgVZKzytZrb/rb46nYw8ZZo50+Tv6K0fNfntpoeSZZJqmXP+yr/ANyZj2v8Oq+zPmf0PO7ceXaEl8F3Exk1kpMzTAW2Gyit3fqoagJOi6dojpbQ2hhaU+Rrxvz8Lr9zh08JVm3OnK3FEsOx3N8HL4UPf6waj7kc+O0tmxakqdmv9KNksDimrOo+1n2rIGdP3Wemfdi15/wmkuz7mpbJq+8jAyAnfFY6f9sPP+E0l2fceaqvvIDsfznisdP+yHn/AAmkuz7k+aqvvAZATvisdP8Ath5/wmkuz7keaqvvIzuBndF1npn3Yef8JpLs+4801dUbpTIy0WiotlpBUkoJSvG6ql4VuYVppGMaq22cDWjlmpNceH3NtLAYik7xkjRuAnfFY2d//bG3z/hNJdn3NXmqr7yM7gZ3RRnrD7sP5gwmkuz7jzTV1R8jsfzvisdP+2Hn/CaS7PuPNVX3kB2PpzxWOn/bDz/hNJdn3J81VveA7H874rPT/th5/wAJpLs+5Hmqr7yMpyAnRoSyP4z7sP5gwmkuz7h7KqvjJGdwU9sZ6w+7E/zBhdJdn3I801NUNwU9sZ6w+7D+YMLpLs+4801NUNwU9sZ6w+7D+YMLpLs+4801NUY3BT2xnrD7kP5gwukuz7k+aamqG4Ke2M9Yfch/MGF0l2fceaamqG4Ke2M9Yfch/MGF0l2fceaamqOyWyNnAi4tlhaQpSk/XLQQVhIVilOIIQjTsivV2zhpyzRck+HBPhw49LLFLAVIRyuzXWfZyMfP+lZ/7TnuxrW2KP8A+k/+KM/If9K7WfW5SdO9WywpApcSHlpuXUJbABCakXUIGPi1h51wqSySmnzuyd97fe2FhKt3ms117ubuPk5Fvn/SM/8AZc92C2xRX+ZP/ig8Df8AtXaz7RkxPd6ppgti6Eozy03LgITvgmpwUqtdNYp42ts3FwjGpnum3e2vHnLmDni8JNyptb1a3RwPpWSk0f8ATMf9lz3Y5rwOyXxdT9vE6S2ttBcHHsKX2QbGmJdDZeS2hBqhtLayu6EqvqqSKmqnFGp2mPT7LqYVYZ0MPe0bN3+P/hxcY61XEctWabf0Lz2P0rNkPBut8h4IukhV8sJu3SCCDWlKGORt/wBr6l3s2YL1b6WTM5LzLShcq5dum8M4QL2dSsgLW4oqSkggCtTdF06DxS4TtmLWWklzvsa4XSRU3SQQCCU0JwGJOCdAgEdbrT9VFoqopsk0JFFMha0BFNBWpSEq2pTTCkSgag/OEqAAH1l3FJohKg4lKgSkBQH1SzQqGBF4aIbgS1mrcU2C6AlZKzdH3Ularg4yE3RWIBF2xJvOOuFBUEhlFCFrAKrzxWkNjeLKk3EkqxAIIxESgau35lClbw3U3QErBSFEqDaUJcuU314LwKzhdN2pgCwMpISAo3lAAFVKVIGJpqqdUQCvzXbCH3FJS64hbwupCsEhuVQRSpoltag4k6r4GBvEiQZYmJtSDgTW8AooKVAIAVW6UIJv1KNCbt0EVrDcDR9KPlS0BS76a3wlFcyM4M2oUbWV3kUqAFkFVd6AaLAImZwNpNFBxRvKSUFSUKUlJQ2nek3CSutSLt0ArRrbgWkxAK62w+2l1y8slTjoSPrFKbRn13VXSpxJTdCQAhqtFDUCYkH23NTZbSpSLpuNLXdSSU5zNhxKUkVK0APmlCe8wNaQ3A0Prm1o++n66gupurzIYKs4dpKqb0jTUUrQBuBscm5qrnfXQN79UoqpfSEFNGyLyk3iRRYSdIRSkNwJ9om6Kgg0FQaVBpjWmHNhEAgJ9M4FFTagUh5ZSgpVUp7VWE1XfpczlMLmmmuJ3A41zcylyu/vLYFyjZOcW0t4oSsFAKAc4i8ohFKjFMNwLcYgGIAQAgBAHmHZ18DLfic9Tceg2Fwq/L9SpiuMeshrB7ISLLlGkLl1O5xSlApWE0olsUoQYw28r4vqXeyMF6t9LOvu6s+ROdYPdjjZC3cd3VnyJzrB7sMguO7qz5E51g92GQXHd1Z8ic6we7DILju6s+ROdYPdhkFx3dWfInOsHuwyC47urPkTnWD3YZBcd3VnyJzrB7sMguO7qz5E51g92GQXHd1Z8ic6we7DILju6s+ROdYn3YZBcd3VnyJzrB7sMguO7qz5E51g92GQXHd1Z8ic6we7DILmVdnNoaZFwf8AkGv+GGQXMd3VnyJzrB7sMguO7qz5E51g92GQXHd1Z8ic6we7DILju6s+ROdYPdhkFx3dWfInOsHuwyC47urPkTnWD3YZBcd3VnyJzrB7sMguO7qz5E51g92GQXHd1Z8ic6we7DILju6s+ROdYPdhkFyIy6yuTack08lpTQQ+43RSgqu8aVXADbHe2IrKr8v1KmJ4x6yl5WeAleRz1Nxr257X1LvZGD9W+llZjkFsQAgBACAEAIAQAgBACAEASdk2E9MVKEhLY751Zutp5VHSeIVPFAHsXY57HkvcRMYOGpo64muKVUOZZOAxB366nYkQBPdkHIJiaZUs71TaCQ5pWmmJJ4RO1JxGNDqgD8+WvY7ssoBwCihVC0mqFp2pVrH6wBHwAgBACAEAIAQAgBAFtkPssfm3P2WY7mxuFT5fqVcTxj1mjKzwEryOepuNW3Pa+pd7Iwfq30srMcgtiAEAIAQAgBACAEAIA7bKsl+ZXcYaU4rXQYAbVKOCRxkgQB6Az2PkScsqamQH6XQACUspUpQAx793E/donjMARE7aa3KCuCcEgAJSgbEIGCfXAHt/Ys+zGOV395cATmUKKyr6bwQVNLAUSABeSRU1IAGOkkQB5X9EMuSa2RcLJIKpt8lLKVAaWBgt1f4AEmuuAPGJ1pKHFpQq8lKiAqlLwBoDSppXZAGmAEAIAQAgBACAEAW2Q+yx+bc/ZZjubG4VPl+pVxPGPWaMrPASvI56m41bc9r6l3sjB+rfSysxyC2IAQAgBAGbp2QuTlegpAi1jEAbGGVLUEoSVKJoEpFSTxAaYAs8lkulrfTat8Me12yL/wD5HMUtDRhiriEAe0di6zmVymcDSEpzqgltIogZugClVxdX5y66BQCAPvszqIs4cb7Q/RR/oIA8csyy3ZhQS0gqxpXUPbyCAPZcl7QMpJtyrSM/MNhV8JIS20VLUr6101S2BXRirigCvW9lM2VELUJx0YhtNUybRB0kHF5Q8ZRphhsibAg5gPThC5l3eqwRUEinisMo3y/4Rd2mAPL7VYzbziAlSQlRAC03VAA4VTqPFEA5IAQAgBACAEAIAQBbZD7KH5tz9lmO5sbhU+X6lXE8Y9Zoys8BK8jnqbjVtz2vqXeyMH6t9LKzHILYgBACAEAe55CZThMs1flUvVF0b1Nb44yI5k6vI1Gmro9Vh8EsZho1FUytcercbcp8uZOXUUPy0utzWy20lWb4luHC9tAGEEsRV3xUYrouUa7w9H0VKT+L5+rmXSz4s+y5CeQC9ZJYvYpLZuOFPj3E1ITxkU0Rm/KaavZSXw3Psd0yqpUaj3Pf/qX1RLyWQTSZdxFmuJSsihK968Qo1uqcFTcI0XaDljdQxCqxvF3/AGZqr4dU36SavwfFeJ5flBYszKLuTDZRs1pVxg6DFhSTKsqbir82p7T2LJe7ZjGFL19foUs481IyMCNXlBKMksz7WcuqUApQK6lCiAaHXdoa8cd7ySVaCqUWlfm/PiceDy1JQqb7cD7ct6RS2F9qoYaVVKSapW4NYQ2jEjaagRqq4bkt1Sab6FZdLZlymZ2pQ/dkaJyzptosJEw0y3pzRo2knxxiK8uMVslKXBxfav33I2qWIit6fU7/ALPxN8jkA0mq2ldspoFJRUIoDoJBBCuXHRGipRUfh08O1eBup4ly5r9G59j8SZkWJRC6OvBLhwLZqzXYCVb9Y4r13ijTKEo8SxCpGf6X49hBdk3seInm+2JYDPJGoijgAwSo7dFCdGg4aMDM8nyTyGVO5xJfQy62u4W3Aak69dRQxRxeNWGazRdnz8y6TXOpldrFgd7B9oUq24wsfjI/pG2liOVjmirr4NPwJUm+Y4Xew5aqf8ps8jg/rGbrKPFMnN8CiTcsppam14KQopVrxSaHGNkZKSUlzkp3V0aYyJEAIAQBbZD7KH5tz9lmO5sbhU+X6lXE8Y9Zoys8BK8jnqbjVtz2vqXeyMH6t9LKzHILYgBACAEAeq9jKdW1ITKlDN0IzLy0m4lagQSk6VEVOCanRFepSzSTOhhsSoUnFvq1+HaRDK2JYlTQK3ial90AuXjpLbeKWwcTU1VjqjelbcUJScndntnY3R/8eysjfuXnFKOKlXlqulStJNKRJBE5YPKlZhLjRukgLw0YkhQ5CRXlJjjY1cjWVSG5vj1HqtiRWJoyo1FdG9zKNmcYLcygKBGIPrGw8cbFis0bviY1djypTtDgzkdtTtWXSwHkS8uykIDnhHnBS8nNNnAGhFVrrQ1oNcX8PWVWN0cDFUHRnbmf5bqKwtpuYvOlp5LSSHE50lTj1KJJCjpKlXB6cI9BgK1qTWhw8XFqonHn3FgkshC+vPTF4qIHhN42gDQhDI3ygNFFlI1kGscutWdSV+YvUqSpxsjFvdjd9wANTaSB3rbiLjafwhG9HpTGk2nDZkhaVnIOepdBq24hYUEr8UjA3VUpSmyOlgailLkqiun+ftzFDGUstqsdzRY7NymlLUazUy2A5oPEdqTqjbWwUqTbp746Mxcs6TfHVFacyVdlpghMzdaIqhSSpK1DWDd0kcQMc+rSyrMuHd+cxvw+I5T0XxX7/nOVjsn2eklE0zfS4gIQpY++UiiVKI0KpQVrjriu95asWvIrKyYXItvFVXEqLS6/fu6FHzqR5jEt4PFNUtyavbmOXi5SpSzQZYWMrXXnEIIAFcY14rH1J0+greV1JySPzhbprMPH/cX/ADGPT0PVR6Edml+hdBwxtNggBACALbIfZQ/Nufssx3NjcKny/Uq4njHrNGVngJXkc9Tcatue19S72Rg/VvpZWY5BbEAIA77Ksd6ZUQ0gkDFSjvUIG1azgkQB67kP2Km7qHXqPVooKUCGRsuINC9yqoniVAEz2WZduXk2koFVqdCb5peupSpVEgYJTxJAEAeY2HIpfduKJAI74CpB201iNNeryccxdwGGWIqOD0b7D3bJ6calpVporT9UhKCb6RWgxNFlJFYxjiabV7rtM5bNrZrRTfU/pcq2V9otu1VnEKVgEpQbwSBoFdZqSSeOObipxqPNfoPUbGwdWhucWtWyGsmx3XzvUGmtWhI4ydAinGLk7I6uKxlKgrya6Oc48sJxMu8AgBV1CUh5SL2IBqWire087HRhHYwFF04O/Ozw21MRy01u37+q74dJX2co3Qu/fWVAhQUVXlAjRStQOQR0Y1JRTSfHiclxTd2izSPZPm098sLHntj1poYwMi22H2RFvkDtS9XW2ogegKGPIIA35WWot5ot0SgFSVFNby6IN7GmCdAFNOMXtnwcq19CpjZJUmtdx48l9TThINDWsd29yulZF2snKQvsrQ5jcUhSa8ZCD+iv0jTiKEZU2+ezv3or76eIjJc7JN8JWkoWApKgQQdBB1R5o7Zx2RZaZeWW2g1TnSpNdIChWh202x5TbD/xi/2nL2jwOuxkfXo5Y5leX9NnNo75o8Ntz/EPf8i/5jHuMP6qPQu49HS/Qug4Y3GYgBACALbIfZY/Nufssx3NjcKny/Uq4njHrNGVngJXkc9Tcatue19S72Rg/VvpZWY5BbEAXTJ7JBKpUzrv1raVXc00oC6aA1eV3zYx0AVO0QBsnrVKk5tASlsd62gXW0naE/ePnKqYA/R1ls3GGk6LraBjqogQB552TpB2bal1IBNXV5sYUukAV0Vxu116YrU6spVLc2+3UXKlGMae79StfrK7ZFgNy5IN6YfA3zTRolGjwzh3jQ0HfVUdSRFhpPiVYylF3i7Eiu2GUuFS3EqVQJDUsgFlH43FA5w7Sa8QjVOhTlxRZp46vDhJ9Zi1mJdac4wpBKaX0oqBQ60hQCk7KU4xhHNxOHVPeuB63Y+1JYn+nN79ectmTDTOZQoMlaaYhRKlJ47tbrg4wAeIxYocnbNlX53nI2jSrQqOLnv7+viuu6+JbSG3ECoSpBGsApp6cIvpprcefkmnZ8SnW5YdmO3rsm245taJaAO1S04DloYkgqcvkpKtKvKF8nQgG8kcV41vegK9EZRjKTtFXMZSUd7diytyjiUd6iXap3zhzYI5Dv1+riizTwkpu3Pot78F1s0VMTGKv+73Lx/YhLbtltpBblkLfcVgp0pKUAbEJ2R3KGAnThd+j8OL6Wyg6sak8zd+7qRTGrBmnlVDKyTsSY3ZIxW+SRm6iLFJ2OJZBbUoF5RSVgGuaQk3qKIwvqITvdQqTFDF4uCg1H/37GVKk6lRSfBEjnY4J1DqaVVlX4x/LHk9sr/GL/b9TlbR4G2xR9cjl/pHJxD/AKbOdh/WI8It3/Evf8i/5jHvMP6mPQu49FT/AEI4I3GYgBACALbIfZY/Nufssx3NjcKny/Uq4njHrNGVngJXkc9Tcatue19S72Rg/VvpZWY5BbEAelZH5QKaSjFKVUuhdAUKTdpmn0jv07DpFcNkSCVtTJZD6w7KIu79GflairIUofWNqwC2Tjvho0acBAPWbdtMBlYZBUVUbCxghN/e1vHTQHSMOONOIm4U21xLWCpqpWipcOL6t5V5y0FqbTKzCC3dNELBKRxAkGoB0Eg6DHIhXlBRjLc4npJ4ClUUqtF5k1vXgQdp5IzTyLrLiLicMxTMoSrWLqcFHzlVrtjrQnmV0cOrShB2KbamTs6x4WXcSB95IvJ9BRUCM7s0ZYGLAfXfIvEgpVUHiiri5Xps6+x6eTEqSLhk3lGpjeE72KNGs47j0+P2dGv6a4ku7byFgGpIJUCipulWkLujSSK10YiuuLuFr5p5Ty21tmyo08+lux83U+BKWHJGZF5xVxkHACgrTYNA5cTxx240lGKbV2+C8Txsq8p1MkXZc78Dptq22JRIEoyhbhwLigSEjaVaSeKojZknb+pw0RnKy/Rx1e9lUeygfWbxWi8dYbSTzqBMR5TZZYqy6X9jWsLG+Z73qzWbXmD/AKhY5LqfUkRjyknoZWhHijS7OPKwU+8obC6qnMDGLlU/EZwnSOdKgkUAAHFhFeWZu7LcZRtuMh2NMnYmUrElLn6hR88fyx5favpYlP8A0nKx0ro6rCV9cjl/pHIxS/pspYf1sTxzK+x1NPLXpStalA8ZJJHLHusM70o9C7j0FJ3iiuxYNggBACALbIfZY/Nufssx3NjcKny/Uq4njHrNGVngJXkc9Tcatue19S72Rg/VvpZWY5BbEATtlWzgG3cRgErP3QPuqH3k/qIAtMraa2VIBWAEkKQoi9dr92oO+aVr1ekCJB6bO5YvJZ7YbbaWwCEPNmpUyogU3w/y1ChSo1qDq0RBKvfccbOWso6m6ttSE+KoZ1sfhoQtHo5orVKMJqxfo16tJ51fpXHwfWSUlakuAC29gMAQq/dGpJwCiniUnCuChFRU61D9KzL9/v8Am8syxEMR+q1+zr+D6Hv50Srs+44mjLrVddQq8OQUUAeWsZraFLhJ2fxTRplhGnezt1fYpc7ZqkLUoIU64rvlFKqc5AKvUIq18QqjtHgd/ZtCFNZpyS61f7HG1k3MOKwaUSeLCNUYSk9yOzLaWHpx3yRxZTOsyWaYKgt8qqsJIIRXehJOiuJJjo4TD2qJs81tfaXL02lwfD42338CftCRfmG2xKzKFJCEi4hYBrTGqdOmPa06+HjdS3O/H7nzqlTqReZric+Ts7OWcsh9lS2zpB0/rgY2TwtHEx9GSvqb/KMj8SxKtSx5nwiSws6TQox5RvYoVNmYuPMpr86zdGvSlzuPR+WNashGnd9K2hUHQFBCxzgAxScXTfpwa/Pj4mcoOorKSf58PA1Hsezo0PsEbSFD1CMuXpfHs+5W8irczX51Gi07MakEKW68lx9KSsIQKJTTQpVanTQDRpizhoKXp5bR1f0MK8JRioZrtvgvqVzJqUM40HA6hKlKUClRoa3jjhoB2R5zH7RUa8s0XZ8HzdxeVVUkqdi3PZNvIbSgCoGJVTvidnFHm8W6kqjqOLtzbuYo4qNWT3R3HJISLjLqVKSaA48kc+q4zi0U6UnConJWKvlDJi+404Kip5jiCI9hs+anRi1oegw/A8ztyyFMq2pOg7fnF43kTACAEAW2Q+yx+bc/ZZjubG4VPl+pVxPGPWaMrPASvI56m41bc9r6l3sjB+rfSysxyC2IAQBI2daRQLijvMSMK0J/odYgC6ZKZQFlwNKopCwW6HvVoXiWVnYakpVqPKYiRnTaT3kyiwJW+VJcJRWobOC0eYvYRo0xocWmdWNWEo2JE2+hlN1sAU1jT0tXoAjNSZWnRjzFXtTK4k73E8WAH8WkxLyy4o1xVSH6XY55bLm0EnezK0jYDUDnjTKMV+kuUY5n6aT6j6ncsJ50XVzThB0i9QfpGveX406Ud6SRXH0gnjMbqdyjjFC1zskJcDQackdKlG288vXrSvYs0jlJNsiiJhdPFUbw5jURvsVVVkSCctCrCYlWXeNIzaudOH6Rup4mrT/TJ9/eTaEuKPtues1w1uvy6tqaKA9IIVF6G1qyVpWfT+NEclHmZ3Jln1D/APltRKhqSpwoVzLH9Y2rG4ef6oWfRfuMkpor2VMs5LtZpxd55033DevbxNQgE8ZqfQIq47E54Wjw4eJNNLlMzKQWaKqDQ7RgeePPTdtx0o1NxcMncpJtgC5MrA2E1H6xy625+ju6CjVnKL9DcW+U7JMwBR1Dbo4xdPOIrSip/rin0owWJk90kma7Qy3s6ZIEww40RhfTjQcoxpyiJjRxNPfh2uh/n5qWoN7nFWKw9LomSppo5xKiQkjE6d6eWOzScnBOa3239Jbi21vKhllYRk5gtnYDp0EpBI/WNhJAwAgC2yH2WPzbn7LMdzY3Cp8v1KuJ4x6zRlZ4CV5HPU3GrbntfUu9kYP1b6WVmOQWxACAEASEhMXqNqP4SdVfuk7Dt1H0wBPBarwUo4gAE43gE4V86mgjZBolM459by1EEEjUEje01GuuMXYzUpGlMk5spymMbxM1KRtTJK1rQOU/KI9E2xqVOYyqTVqWg+mHok8rVOV5paTiDxHUfTGaS5jROcnxN7bDuynKQI2pyKjjBnQhtetaR6axsWc1unTNyBtXXkSTGazGt04HQg+atXopGSerRrdJcxuS6RoZ5zGanDUx5Fmq0H1rTim6Ro2EQqzzLc7mVOlaW8h2pZxWIGG2ObNq+8v5UdrUk6NaRymNLUDW6cHxJCRsp1w3UqKjsQkqjW1TMHSgWdjIVtBT248QpWKWGxffXyNpqr0xnGD/ALTNUrcCwoLMgiic3ICmI3r86v8AhqUtE+cTyRZinbebUeUdkS1+2X0lKChtCSlAUbzisaqW4rWtRNTGRJU4gCALbIfZY/Nufssx3NjcKny/Uq4njHrNGVngJXkc9Tcatue19S72Rg/VvpZWY5BbEAIAQAgCZsmeNaFWI0bcBpG2g1axAEqsVTQKoDs0JJ0fwHVsMGiUyJWya0Na8cQDok21Y6SmnoEYTSsb6DeY3tS5VojUXpSUeJmbbATdvVNdA0D5xsjF3KdWqpKyR9tuIUAFggj7w9kWo1Wii6e/cbm5ZI7xSCfO0xlKpm4GNn/cj7VLv+MByUH9I12bMk4o0KknTpXX+P5xGSRlmifBs1zl9PzhlZOZGUJWg6+Q6Ijeg0mdFn2M9MLutNqUTqSMB7Ihu5KVi72Zke21dRNOFx7SJdgZx3kVTBA4zQRplSzSuYShmJidtFqTTdUtMqPJ5ajs0v8A5Hu9b4wkE8cbI00uBKilwK6rKV9xRakme17+nN1dmXdVVuHfnnAjOxkRU2xLyxKp2Zo7pLLdHpgnYpdc2yThpJPFC4KTlFa4mXAUNhppIuoRW8QNJK1feWTiTEAioAQBbZD7LH5tz9lmO5sbhU+X6lXE8Y9Zoys8BK8jnqbjVtz2vqXeyMH6t9LKzHILYgBACAEAfSFEGoNCNcAT9mT14Y6RpB0Y7fNP6GJB3FoVBIrsrpNPunzh+ojFoyi1znSUVSLpF3YBT9I0yvfeXqORr0UfQaBFFFQHFQDmgp2MZ0b85ofkQkihqDjGyMsxVnBx4nyJU7IzsYGRLQBtbaUNBI5DAg6Ai/gsY6la43U5u9jXONt6Nlm2G8+q602pR4tEWLjiWyycmW0kocKpl0Ylhmigj/kdO8bHKRGipOL4EqLud9o22zLpza3Uo1dqyBNTxOzVKn+CnLGmxmV/6bm5kmXk2cwg4lqWH1ivOdcrxaVGJBETZk5OvbL2de1sS6gpVdjsyQUp4wipERcEBauW760luXSmUZOlDFUqX/yu9+56TTiiAVgmAMQAgBAFtkPssfm3P2WY7mxuFT5fqVcTxj1mjKzwEryOepuNW3Pa+pd7Iwfq30srMcgtiAEAIAQAgD7acKSCNIgCySE0Fp5cCK4imIFfGGkH0RIJKTcANFEAHG9qI8Yf1GoxqnC5vpVFDiTCW0J0C8ePARCp6mU67fA0uNFRqflGxJI0NtnQiSWE71Na6eT/APeqLFNRS3leUrs+vosnQCOI+2MJQXMzJVNTvs/JV93EJASNKiaJA2kxhYzUrk1Zdiy6altJm1p75YIblmzrvPKwP8NTxRKdg1fic1q5RS7QzalmYUP9PK1alhxOOeEd5wDsg23xJIEWnPT4LTQDbCdLUuA0y2Bwjnej0kmIBFzE9ISgotztp0aWpclDIOxyYIvOD8AHLC4K9bWWUzMIzQKWGOBYGbQfx41WeNRMQCuwAgBACAEAIAtsh9lD825+yzHc2NwqfL9SrieMes0ZWeAleRz1Nxq257X1LvZGD9W+llZjkFsQAgBACAEAIA3SswUGo5CNogCzS0wFpGPGDsO2n6KHpieIJ+wgpQKbpITsxKK7fNOoxBJMJlCdAryQBJydhOKSVqIbbGlxxVxAHKYEElKsNIQVtpziRpmJhRZlU/hrvnf4RQ7YAr1tZbS5N1N6fWnxhmZJsjxWgarHGsmAIp12etBGcecpLp1qIl5NsagFGgV/CCYkEZOW1ISouoT264OVqVSeTwjvpoDC4K1buVM1NgJdco0O9ZbAbaTso2nD0mpiAQsAIAQAgBACAEAIAtsh9lj825+yzHc2NwqfL9SrieMes0ZWeAleRz1Nxq257X1LvZGD9W+llZjkFsQAgBACAEAIAQB1yE2Wzrp6jtEAXfJ610NkFbalUxC2Vlt5sHxSMFIOwgiJ4gt8vlgwMfpBaTsfkm3FjivoKa+kQsDitXLVut5ptUy4NExN0S2g/wC1LjeJpqJqYWBD2jKTc4kPTz9xrU5Mktt8jTXfOHiSKccARD2UElK0Esz204ND8yLrQO1uVBp6VkmIBXLat6Zm1BUw8pwjQDglPElAolI4gBAEbACAEAIAQAgBACAEAIAtsh9lD825+yzHc2NwqfL9SrieMes0ZWeAleRz1Nxq257X1LvZGD9W+llZjkFsQAgBACAEAIAQAgCZsK20sb11hLzda0vFtxJ8xxOKeQgiALCLYs1elc815t1l0DiCjdJ5SIm4NUxlkyz/AIKW340TEzdcdBppQ3TNtn0ExAKraVpPTC777q3V+MtRUeQV0DigDkgBACAEAIAQAgBACAEAIAQBbZD7KH5tz9lmO5sbhU+X6lXE8Y9Z6Jkp2P5a05Ntb630ltSkjNKQkUKWzjeQrGNO3XbF9S72MF6t9LJBzsK2akpSX5sFVbozrVTdFTT6nUI42dlux9dxGzuFm+sb+DE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Fd7IuSjFmybLTCnVJW844S6pKjW40nC6lOFAI72xHeNX5fqVMTxj1l37FiCbOAHDasMM2iNO3/AGrqXexgv0PpZPTEpdflRU1OdJ35OOa21jilwle1vOPTPtiLAdrecemfbCwHa3nHpn2wsB2t5x6Z9sLAdrecemfbCwHa3nHpn2wsB2t5x6Z9sLAdrecemfbCwHa3nHpn2wsB2t5x6Z9sLAdrecemfbCwHa3nHpn2wsB2t5x6Z9sLAdrecemfbCwHa3nHpn2wsB2t5x6Z9sLAdrecemfbCwHa3nHpn2wsB2t5x6Z9sLAdrecemfbCwHa3nHpn2wsB2t5x6Z9sLAdrecemfbCwPptgDG8TgdKif0iQeY9nbwMt+Jz1Nx39hfpq/L9SpiuMesk+xjINPWekOIC6OKpXVVtusatv+19S72RgvVvpZbZKypdCgtppAUKgKTq1EV/SOIXDvgBWAEALw2wBhRp+g5zSAMwAgBACAEAIAQAgDFcach56+yAPqAMQBhJr+o5jSAC1gCpNANcYykoptuyRJqkppLqErTW6rEXgUmm2h1HSDrBBjIg3QAgBACAPpIFNPFhjo9MAeSdmScD0tLrAIGemUUP+y6G6+m5X0x6DYfCr8v1KmK4x6yzdiT/AD/kP8jcatv8AtfUu9kYL1b6WS8jZr18qvZtJJO0qFfF9scUuE7EAinJJZUo3cC+0oYjvUg1OmJQJWIBAWhZrq3ytKKpqnGqRoSkHAmuoxKBOv/8A2H8wiGDRMMqUd6qmLdeMJUoqHFpESgfUq2pIVeVeJWSD5pCaDi0GIAmGlKKLqqALSVDxkhQJEEBKNqSkhSrxvE14jo5IATTSlXbqrtFAk8QBrhrrogBKtFIN5VaqUR5qScE11/OAMPsqKkkKoBeqPGrSg+fFACTZUhNFKvG6kV4wV19aRXXSJ3A2jvjyJ9aogHNOy6lVun/LUkY03xUgj9ArGAOllBSkAqvEDFWipgA1o9Kv5jAETb7ykBalIKms0oXkqP1SyFC+pGtJqgXsbtCcBUxUxMJSs1vStu+v5w4rerGSOux1lTSSVpXVKDeTilX1aNBAFdlaDRoGiLjd+BidpiAfGdGoFX4RX9dA54WBiizqCeXfHmFAOcwA7XJ74qPFoHMNPprAG4IAAAFMTxbIkHjHZN/wMv8Amp//ANtcd/YfCr8v1KmK4x6yd7HeUcpKySUzEwhpSlqICzSouNiojVt9f4vqXeyMF6t9LLLu9szy5jpfKOLZlwbvbM8uY6XyhZgbvbM8uY6XyhZgbvbM8uY6XyhZgbvbM8uY6XyhZgwrLuzD/rmdR77Ya7IZWDO72zPLmOl8oWYG72zPLmOl8oWYG72zPLmOl8oWYG72zPLmOl8oWYG72zPLmOl8oWYG72zPLmOl8oWYG72zPLmOl8oWYG72zPLmOl8oWYMbu7MrXt5nUO+2V4uOGVgzu9szy5jpfKFmBu9szy5jpfKFmDCcu7MH+uZ1nvtprshlYM7vbM8uY6XyhZg1y+WtlNpCG5yXQkaEpISka8ABQQysGzd5ZnlzHS+ULMGd31m+Xs9KFmBu+s3y9npQswN31m+Xs9KFmDincspBagU2ulsUpdSWyK1OO+QTXRrphCzBRuyVNS65KXEtMCYSl6YKl1BN91aXVA3QB/mahopHoNh8Kvy/Up4rjHrPP8rPASvI56m4w257X1LvZGD9W+llZjkFsQAgBACAEAIAQAgBACAEAIAQAgBACAEAIAQAgBACAEAIAtsh9lj825+yzHc2NwqfL9SrieMes67VsJ+aYlyylKrt8Kq42giobpgtQOow2zRqTxV4xbVlwV+dmGEnFQab52RO4md4Nvr2fiRyvJa/uS7H4Fr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l37NclrOS27dCzMuLCUuIWbpaaFd4o0xB5o7OyaVSCqZ4tfp4q2pWryTcbPUgS6raeeOs5PU1ZVoM4dp54jPLUjKtBnDtPPDPLUnKtBnDtPPDPLUZVoM4dp54nNLUZVoM4dp54jPLUZVoM4dp54Z5ajKtBnDtPPE55ajKtBnDtPPEZ5ajKtBnDtPPE55ajKtBnDtPPEZ5ajKtBnDtPPDPLUZVoM4dp54nPLUZVoM4dp54jPLUZVoM4dp54Z5ajKtBnDtPPDPLUZVoM4dp54Z5ajKtBnDtPPDPLUZVoM4dp54Z5ajKtBnDtPPDPLUZVoM4dp54Z5ajKtBnDtPPDPLUZVoM4dp54nPLUZVoM4dp54jPLUZVoM4dp54Z5ajKtBnDtPPDPLUZVoCsnWYOTfFhJH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0484" name="Прямоугольник 1"/>
          <p:cNvSpPr>
            <a:spLocks noChangeArrowheads="1"/>
          </p:cNvSpPr>
          <p:nvPr/>
        </p:nvSpPr>
        <p:spPr bwMode="auto">
          <a:xfrm>
            <a:off x="900113" y="1557338"/>
            <a:ext cx="727233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 i="1"/>
              <a:t>Існує два режими роботи програвача: </a:t>
            </a:r>
            <a:r>
              <a:rPr lang="uk-UA" sz="2000" b="1" i="1">
                <a:solidFill>
                  <a:srgbClr val="FF0000"/>
                </a:solidFill>
              </a:rPr>
              <a:t>Бібліотека програвача </a:t>
            </a:r>
            <a:r>
              <a:rPr lang="uk-UA" sz="2000" b="1" i="1"/>
              <a:t>та </a:t>
            </a:r>
            <a:r>
              <a:rPr lang="uk-UA" sz="2000" b="1" i="1">
                <a:solidFill>
                  <a:srgbClr val="FF0000"/>
                </a:solidFill>
              </a:rPr>
              <a:t>Поточний список відтворення.</a:t>
            </a:r>
            <a:r>
              <a:rPr lang="uk-UA" sz="2000" b="1" i="1"/>
              <a:t> У першому режимі  доступно багато функцій програвача — тому він і називається бібліотекою. </a:t>
            </a:r>
          </a:p>
          <a:p>
            <a:r>
              <a:rPr lang="uk-UA" sz="2000" b="1" i="1"/>
              <a:t>Перехід у режим Поточного списку відтворення здійснюється за допомогою кнопки             у правому нижньому куті вікна програми. При відтворенні звуку у вікні програвача можуть відображатись обрані зорові образи.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5963" y="3068638"/>
            <a:ext cx="471487" cy="441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5550" y="4597400"/>
            <a:ext cx="2522538" cy="176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010" name="Picture 2" descr="http://adhdportal.com/book_images/%D0%9E%D1%81%D0%BD%D0%BE%D0%B2%D0%B8%20%D1%96%D0%BD%D1%84%D0%BE%D1%80%D0%BC%D0%B0%D1%82%D0%B8%D0%BA%D0%B8%20%D1%82%D0%B0%20%D1%96%D0%BD%D1%84%D0%BE%D1%80%D0%BC%D0%B0%D1%82%D0%B8%D0%B7%D0%B0%D1%86%D1%96%D1%97%20%E2%80%93%20%D0%90%D0%B2%D1%82%D0%BE%D1%80%20%D0%BD%D0%B5%D0%B2%D1%96%D0%B4%D0%BE%D0%BC%D0%B8%D0%B9.files/image2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4408488"/>
            <a:ext cx="2463800" cy="194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urok-informatiku.ru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4"/>
          <p:cNvSpPr>
            <a:spLocks noGrp="1"/>
          </p:cNvSpPr>
          <p:nvPr>
            <p:ph type="title"/>
          </p:nvPr>
        </p:nvSpPr>
        <p:spPr>
          <a:xfrm>
            <a:off x="-107950" y="476250"/>
            <a:ext cx="9134475" cy="1143000"/>
          </a:xfrm>
        </p:spPr>
        <p:txBody>
          <a:bodyPr/>
          <a:lstStyle/>
          <a:p>
            <a:pPr eaLnBrk="1" hangingPunct="1"/>
            <a:r>
              <a:rPr lang="uk-UA" sz="6600" b="1" smtClean="0">
                <a:solidFill>
                  <a:srgbClr val="0000FF"/>
                </a:solidFill>
                <a:latin typeface="Monotype Corsiva" pitchFamily="66" charset="0"/>
              </a:rPr>
              <a:t>Звукозаписувач</a:t>
            </a:r>
          </a:p>
        </p:txBody>
      </p:sp>
      <p:sp>
        <p:nvSpPr>
          <p:cNvPr id="21507" name="AutoShape 2" descr="data:image/jpeg;base64,/9j/4AAQSkZJRgABAQAAAQABAAD/2wCEAAkGBxMSEhUUExIWFhUXFxcWGBcXGB4YGBYWFBUXGBgXGBgeHiggGholHhYUIjEiJSkrLi4uGB8zODMsNygtLysBCgoKDg0OGxAQGyskHyQwLCwsLCwxNy0sLC8sMDcsLC4sLCwsLCwsLy8sLCwsLCwsLCwsLCwsLCwsLCwsLywsLP/AABEIAOoA1wMBEQACEQEDEQH/xAAcAAEAAgMBAQEAAAAAAAAAAAAABQYBAwQHAgj/xABPEAABAgMDBQgOCAQGAgMBAAABAgMABBEFEiEGEzFBURYiU2FxkZKTBxQXMjNSVGKBsdHS0+EVIzVCcnShs4KyweI0Q0Rjc5SDtCXC8CT/xAAbAQEAAgMBAQAAAAAAAAAAAAAAAQQCAwUGB//EAD8RAAIBAgMDBwsCBAcBAQAAAAABAgMRBBJRBSExE0FxgZGx0RQVIjM0UmGCweHwMqEGFiNCJENicpLS8bJT/9oADAMBAAIRAxEAPwCCnLeenHS64SoqUbqTvggE4IQNQ0DAY02x7qhQp0KeVJJLi/qzzWJnOpU4v4I3ulxtNVISmtCAQkKorQq73100O+pTVWMYYrD1KnJwd38OHbwMJYatGGeW5HIbROxPRHsi3kRqtLUx9Iq8VPRHshkQs9R9Iq8VPRHshkQtLUfSKvFT0R7IZELPUfSJ2J6IhkQtLUfSKvFT0R7IZELPUfSKvFT0R7IZELPUfSKvFT0R7IZELPUfSStieiPZDIhZ6j6RV4qeiPZDIhZ6j6RVsT0R7IZELPUfSKvFT0R7IZELPUfSKvFT0R7IZELPUfSKvFT0R7IZELPUfSKvFT0R7IZELPUfSKtieiPZEZETZ6j6RVsT0R7IZELPUfSKtieiPZDIhZ6k1Ysip9suqWEJCigBLSVqJSElWBUkAUWnXrirXrqnPIld8eLX0ejLFLDucczl+fsbXZNtOl1folmvjxEas3/av+T/AOpk8PFf3PsXifUlZCl3iXEhAu3SlpKlLC20OA3SpN3euI16TTGlYwlioq1o7+e7e7e1x386fMTHCPnlu/GHbPQnS4v/AKzfxoyjWk+EV/yf/UPDJf3PsXiJKxVulRziQ2AlSVBpJUoLBI3hUADRJrvjxV0xTxm1qeFinKLbbasnpx3lrCbKqYiTSlZcbv49Bh2xUjS+r/rN/GjmP+KaS/ypdqOqv4XrP/MX7+BFoylfst9K21ZxtaSq74NLiSVN79GISpK2ziK97poY6calHaeEVXLbm+KsUXhamBxDpSd+43djmUC3rpvYtOd6SCTQCgIxGnSMRpFCARj/ABHTUsLFP3k9za4JtcPj1GrZvpYppu257+tE3ldk9LsMOLZbdSpLiBfXeoq84yD3woSoOqxFe8OlVSnmYXE14VqMVO6lbdfhd2s1rbWz7yziqNPJNuKuk9/Qb8lLOl+12FulN5L7j5BpVSGw23cx01WtrDljpbRr1YVpRh7qXbvv3lXB0oSpRb1uctpZNSyGr181zwQpwLF1JM0ppaVAiguoF7SThoAiaGPryqKFv7dy536N0+t7iauEpZXK9t/1JCdsxsIzISGaMzSQpakneifaQlTiinvVJUldRQgYA0rFaGJqOfKN5vShuX+17lv4rhbnZYlRgoZVu3PiR03YjTE7I5sKCVvJCwsg4tzIRWlTRKk0VidCho0C7RxdSvh62biou1vin3FOrQhSq03HnZuz7b63G0qSpxMpOpLqkBAUtak5oDCpzYCt9Su+w0RXUatOjGo01Fyg0r36X16FjPSlUcNzdn/4bnMkZXOtNC+kuh5IUVC6HGVpINKk3FovkE7EmmMZR2jXcZz3ejZ2+D3dqdrmEsHSulru6zQ/k7JKQy4yVlDrzKQq+DVLj5QtBBAukIoquJ2ga5p4/E53CaV1Fvhorp9olhKFk4vn+trEZY8u2J50IQneB8S6XFXkl5tJDV5RABqsVpSmI00i3XnVlgozb3uzdtHx/Yr0lTWJcdOF9TusiznH0vNzRCXFLk6lYSlQQA8SCE0IUqiRjQkqSDqiviKsKLpyoNtLPw377LXm59ONjdSjKopKqrP0ey/4jpmslZYNrWEuAgNLotxKbqVpbvIwvAuhRUAkkA6lGhjVT2lWckm1zrhx0etujsMp4Omk7J6/n3Nqcn5ZLj7BVm2z2oalYKrrkwpN1V5AKFb0YA6xiQRGMsbWcYVOLTkt3R8Hv/OBmsNTWaPBO3eUy1pQoWBmFMG4kltTgcUkmukgCnIf6x28JPlIXzKXxSscvFRVOdkrHFmzFnKV8yGbMMozIZsxOUZkYzcMozDNwyjMM3DKMxa8m21KZaaTS84++BU0Hg5bSY5mKtCpKb4KMe+R0MP6UElzt/QZRWQ5LFOcKd8CRdVe0aa88ThMRCunkvu1McRGVJrNzkpYz11Ur5zkv+kpIxSqQvCfRL/7mW4uzj1dyOmYtW0VpcS8Xc0WX795lKR4Bwpqq4CN9d18UIYfBxlF07Zs0belf+5c19DXOrXaale1nzfB/A5LPdIZbKTQqDAGNMbjtMY4P8Qbsn+6f0PRbASlnv7sSetZxJQ7mltdt3Pr1DALQAc4GiTdv6L1AK40xjgVZKzytZrb/rb46nYw8ZZo50+Tv6K0fNfntpoeSZZJqmXP+yr/ANyZj2v8Oq+zPmf0PO7ceXaEl8F3Exk1kpMzTAW2Gyit3fqoagJOi6dojpbQ2hhaU+Rrxvz8Lr9zh08JVm3OnK3FEsOx3N8HL4UPf6waj7kc+O0tmxakqdmv9KNksDimrOo+1n2rIGdP3Wemfdi15/wmkuz7mpbJq+8jAyAnfFY6f9sPP+E0l2fceaqvvIDsfznisdP+yHn/AAmkuz7k+aqvvAZATvisdP8Ath5/wmkuz7keaqvvIzuBndF1npn3Yef8JpLs+4801dUbpTIy0WiotlpBUkoJSvG6ql4VuYVppGMaq22cDWjlmpNceH3NtLAYik7xkjRuAnfFY2d//bG3z/hNJdn3NXmqr7yM7gZ3RRnrD7sP5gwmkuz7jzTV1R8jsfzvisdP+2Hn/CaS7PuPNVX3kB2PpzxWOn/bDz/hNJdn3J81VveA7H874rPT/th5/wAJpLs+5Hmqr7yMpyAnRoSyP4z7sP5gwmkuz7h7KqvjJGdwU9sZ6w+7E/zBhdJdn3I801NUNwU9sZ6w+7D+YMLpLs+4801NUNwU9sZ6w+7D+YMLpLs+4801NUY3BT2xnrD7kP5gwukuz7k+aamqG4Ke2M9Yfch/MGF0l2fceaamqG4Ke2M9Yfch/MGF0l2fceaamqOyWyNnAi4tlhaQpSk/XLQQVhIVilOIIQjTsivV2zhpyzRck+HBPhw49LLFLAVIRyuzXWfZyMfP+lZ/7TnuxrW2KP8A+k/+KM/If9K7WfW5SdO9WywpApcSHlpuXUJbABCakXUIGPi1h51wqSySmnzuyd97fe2FhKt3ms117ubuPk5Fvn/SM/8AZc92C2xRX+ZP/ig8Df8AtXaz7RkxPd6ppgti6Eozy03LgITvgmpwUqtdNYp42ts3FwjGpnum3e2vHnLmDni8JNyptb1a3RwPpWSk0f8ATMf9lz3Y5rwOyXxdT9vE6S2ttBcHHsKX2QbGmJdDZeS2hBqhtLayu6EqvqqSKmqnFGp2mPT7LqYVYZ0MPe0bN3+P/hxcY61XEctWabf0Lz2P0rNkPBut8h4IukhV8sJu3SCCDWlKGORt/wBr6l3s2YL1b6WTM5LzLShcq5dum8M4QL2dSsgLW4oqSkggCtTdF06DxS4TtmLWWklzvsa4XSRU3SQQCCU0JwGJOCdAgEdbrT9VFoqopsk0JFFMha0BFNBWpSEq2pTTCkSgag/OEqAAH1l3FJohKg4lKgSkBQH1SzQqGBF4aIbgS1mrcU2C6AlZKzdH3Ularg4yE3RWIBF2xJvOOuFBUEhlFCFrAKrzxWkNjeLKk3EkqxAIIxESgau35lClbw3U3QErBSFEqDaUJcuU314LwKzhdN2pgCwMpISAo3lAAFVKVIGJpqqdUQCvzXbCH3FJS64hbwupCsEhuVQRSpoltag4k6r4GBvEiQZYmJtSDgTW8AooKVAIAVW6UIJv1KNCbt0EVrDcDR9KPlS0BS76a3wlFcyM4M2oUbWV3kUqAFkFVd6AaLAImZwNpNFBxRvKSUFSUKUlJQ2nek3CSutSLt0ArRrbgWkxAK62w+2l1y8slTjoSPrFKbRn13VXSpxJTdCQAhqtFDUCYkH23NTZbSpSLpuNLXdSSU5zNhxKUkVK0APmlCe8wNaQ3A0Prm1o++n66gupurzIYKs4dpKqb0jTUUrQBuBscm5qrnfXQN79UoqpfSEFNGyLyk3iRRYSdIRSkNwJ9om6Kgg0FQaVBpjWmHNhEAgJ9M4FFTagUh5ZSgpVUp7VWE1XfpczlMLmmmuJ3A41zcylyu/vLYFyjZOcW0t4oSsFAKAc4i8ohFKjFMNwLcYgGIAQAgBAHmHZ18DLfic9Tceg2Fwq/L9SpiuMeshrB7ISLLlGkLl1O5xSlApWE0olsUoQYw28r4vqXeyMF6t9LOvu6s+ROdYPdjjZC3cd3VnyJzrB7sMguO7qz5E51g92GQXHd1Z8ic6we7DILju6s+ROdYPdhkFx3dWfInOsHuwyC47urPkTnWD3YZBcd3VnyJzrB7sMguO7qz5E51g92GQXHd1Z8ic6we7DILju6s+ROdYn3YZBcd3VnyJzrB7sMguO7qz5E51g92GQXHd1Z8ic6we7DILmVdnNoaZFwf8AkGv+GGQXMd3VnyJzrB7sMguO7qz5E51g92GQXHd1Z8ic6we7DILju6s+ROdYPdhkFx3dWfInOsHuwyC47urPkTnWD3YZBcd3VnyJzrB7sMguO7qz5E51g92GQXHd1Z8ic6we7DILju6s+ROdYPdhkFyIy6yuTack08lpTQQ+43RSgqu8aVXADbHe2IrKr8v1KmJ4x6yl5WeAleRz1Nxr257X1LvZGD9W+llZjkFsQAgBACAEAIAQAgBACAEASdk2E9MVKEhLY751Zutp5VHSeIVPFAHsXY57HkvcRMYOGpo64muKVUOZZOAxB366nYkQBPdkHIJiaZUs71TaCQ5pWmmJJ4RO1JxGNDqgD8+WvY7ssoBwCihVC0mqFp2pVrH6wBHwAgBACAEAIAQAgBAFtkPssfm3P2WY7mxuFT5fqVcTxj1mjKzwEryOepuNW3Pa+pd7Iwfq30srMcgtiAEAIAQAgBACAEAIA7bKsl+ZXcYaU4rXQYAbVKOCRxkgQB6Az2PkScsqamQH6XQACUspUpQAx793E/donjMARE7aa3KCuCcEgAJSgbEIGCfXAHt/Ys+zGOV395cATmUKKyr6bwQVNLAUSABeSRU1IAGOkkQB5X9EMuSa2RcLJIKpt8lLKVAaWBgt1f4AEmuuAPGJ1pKHFpQq8lKiAqlLwBoDSppXZAGmAEAIAQAgBACAEAW2Q+yx+bc/ZZjubG4VPl+pVxPGPWaMrPASvI56m41bc9r6l3sjB+rfSysxyC2IAQAgBAGbp2QuTlegpAi1jEAbGGVLUEoSVKJoEpFSTxAaYAs8lkulrfTat8Me12yL/wD5HMUtDRhiriEAe0di6zmVymcDSEpzqgltIogZugClVxdX5y66BQCAPvszqIs4cb7Q/RR/oIA8csyy3ZhQS0gqxpXUPbyCAPZcl7QMpJtyrSM/MNhV8JIS20VLUr6101S2BXRirigCvW9lM2VELUJx0YhtNUybRB0kHF5Q8ZRphhsibAg5gPThC5l3eqwRUEinisMo3y/4Rd2mAPL7VYzbziAlSQlRAC03VAA4VTqPFEA5IAQAgBACAEAIAQBbZD7KH5tz9lmO5sbhU+X6lXE8Y9Zoys8BK8jnqbjVtz2vqXeyMH6t9LKzHILYgBACAEAe55CZThMs1flUvVF0b1Nb44yI5k6vI1Gmro9Vh8EsZho1FUytcercbcp8uZOXUUPy0utzWy20lWb4luHC9tAGEEsRV3xUYrouUa7w9H0VKT+L5+rmXSz4s+y5CeQC9ZJYvYpLZuOFPj3E1ITxkU0Rm/KaavZSXw3Psd0yqpUaj3Pf/qX1RLyWQTSZdxFmuJSsihK968Qo1uqcFTcI0XaDljdQxCqxvF3/AGZqr4dU36SavwfFeJ5flBYszKLuTDZRs1pVxg6DFhSTKsqbir82p7T2LJe7ZjGFL19foUs481IyMCNXlBKMksz7WcuqUApQK6lCiAaHXdoa8cd7ySVaCqUWlfm/PiceDy1JQqb7cD7ct6RS2F9qoYaVVKSapW4NYQ2jEjaagRqq4bkt1Sab6FZdLZlymZ2pQ/dkaJyzptosJEw0y3pzRo2knxxiK8uMVslKXBxfav33I2qWIit6fU7/ALPxN8jkA0mq2ldspoFJRUIoDoJBBCuXHRGipRUfh08O1eBup4ly5r9G59j8SZkWJRC6OvBLhwLZqzXYCVb9Y4r13ijTKEo8SxCpGf6X49hBdk3seInm+2JYDPJGoijgAwSo7dFCdGg4aMDM8nyTyGVO5xJfQy62u4W3Aak69dRQxRxeNWGazRdnz8y6TXOpldrFgd7B9oUq24wsfjI/pG2liOVjmirr4NPwJUm+Y4Xew5aqf8ps8jg/rGbrKPFMnN8CiTcsppam14KQopVrxSaHGNkZKSUlzkp3V0aYyJEAIAQBbZD7KH5tz9lmO5sbhU+X6lXE8Y9Zoys8BK8jnqbjVtz2vqXeyMH6t9LKzHILYgBACAEAeq9jKdW1ITKlDN0IzLy0m4lagQSk6VEVOCanRFepSzSTOhhsSoUnFvq1+HaRDK2JYlTQK3ial90AuXjpLbeKWwcTU1VjqjelbcUJScndntnY3R/8eysjfuXnFKOKlXlqulStJNKRJBE5YPKlZhLjRukgLw0YkhQ5CRXlJjjY1cjWVSG5vj1HqtiRWJoyo1FdG9zKNmcYLcygKBGIPrGw8cbFis0bviY1djypTtDgzkdtTtWXSwHkS8uykIDnhHnBS8nNNnAGhFVrrQ1oNcX8PWVWN0cDFUHRnbmf5bqKwtpuYvOlp5LSSHE50lTj1KJJCjpKlXB6cI9BgK1qTWhw8XFqonHn3FgkshC+vPTF4qIHhN42gDQhDI3ygNFFlI1kGscutWdSV+YvUqSpxsjFvdjd9wANTaSB3rbiLjafwhG9HpTGk2nDZkhaVnIOepdBq24hYUEr8UjA3VUpSmyOlgailLkqiun+ftzFDGUstqsdzRY7NymlLUazUy2A5oPEdqTqjbWwUqTbp746Mxcs6TfHVFacyVdlpghMzdaIqhSSpK1DWDd0kcQMc+rSyrMuHd+cxvw+I5T0XxX7/nOVjsn2eklE0zfS4gIQpY++UiiVKI0KpQVrjriu95asWvIrKyYXItvFVXEqLS6/fu6FHzqR5jEt4PFNUtyavbmOXi5SpSzQZYWMrXXnEIIAFcY14rH1J0+greV1JySPzhbprMPH/cX/ADGPT0PVR6Edml+hdBwxtNggBACALbIfZQ/Nufssx3NjcKny/Uq4njHrNGVngJXkc9Tcatue19S72Rg/VvpZWY5BbEAIA77Ksd6ZUQ0gkDFSjvUIG1azgkQB67kP2Km7qHXqPVooKUCGRsuINC9yqoniVAEz2WZduXk2koFVqdCb5peupSpVEgYJTxJAEAeY2HIpfduKJAI74CpB201iNNeryccxdwGGWIqOD0b7D3bJ6calpVporT9UhKCb6RWgxNFlJFYxjiabV7rtM5bNrZrRTfU/pcq2V9otu1VnEKVgEpQbwSBoFdZqSSeOObipxqPNfoPUbGwdWhucWtWyGsmx3XzvUGmtWhI4ydAinGLk7I6uKxlKgrya6Oc48sJxMu8AgBV1CUh5SL2IBqWire087HRhHYwFF04O/Ozw21MRy01u37+q74dJX2co3Qu/fWVAhQUVXlAjRStQOQR0Y1JRTSfHiclxTd2izSPZPm098sLHntj1poYwMi22H2RFvkDtS9XW2ogegKGPIIA35WWot5ot0SgFSVFNby6IN7GmCdAFNOMXtnwcq19CpjZJUmtdx48l9TThINDWsd29yulZF2snKQvsrQ5jcUhSa8ZCD+iv0jTiKEZU2+ezv3or76eIjJc7JN8JWkoWApKgQQdBB1R5o7Zx2RZaZeWW2g1TnSpNdIChWh202x5TbD/xi/2nL2jwOuxkfXo5Y5leX9NnNo75o8Ntz/EPf8i/5jHuMP6qPQu49HS/Qug4Y3GYgBACALbIfZY/Nufssx3NjcKny/Uq4njHrNGVngJXkc9Tcatue19S72Rg/VvpZWY5BbEAXTJ7JBKpUzrv1raVXc00oC6aA1eV3zYx0AVO0QBsnrVKk5tASlsd62gXW0naE/ePnKqYA/R1ls3GGk6LraBjqogQB552TpB2bal1IBNXV5sYUukAV0Vxu116YrU6spVLc2+3UXKlGMae79StfrK7ZFgNy5IN6YfA3zTRolGjwzh3jQ0HfVUdSRFhpPiVYylF3i7Eiu2GUuFS3EqVQJDUsgFlH43FA5w7Sa8QjVOhTlxRZp46vDhJ9Zi1mJdac4wpBKaX0oqBQ60hQCk7KU4xhHNxOHVPeuB63Y+1JYn+nN79ectmTDTOZQoMlaaYhRKlJ47tbrg4wAeIxYocnbNlX53nI2jSrQqOLnv7+viuu6+JbSG3ECoSpBGsApp6cIvpprcefkmnZ8SnW5YdmO3rsm245taJaAO1S04DloYkgqcvkpKtKvKF8nQgG8kcV41vegK9EZRjKTtFXMZSUd7diytyjiUd6iXap3zhzYI5Dv1+riizTwkpu3Pot78F1s0VMTGKv+73Lx/YhLbtltpBblkLfcVgp0pKUAbEJ2R3KGAnThd+j8OL6Wyg6sak8zd+7qRTGrBmnlVDKyTsSY3ZIxW+SRm6iLFJ2OJZBbUoF5RSVgGuaQk3qKIwvqITvdQqTFDF4uCg1H/37GVKk6lRSfBEjnY4J1DqaVVlX4x/LHk9sr/GL/b9TlbR4G2xR9cjl/pHJxD/AKbOdh/WI8It3/Evf8i/5jHvMP6mPQu49FT/AEI4I3GYgBACALbIfZY/Nufssx3NjcKny/Uq4njHrNGVngJXkc9Tcatue19S72Rg/VvpZWY5BbEAelZH5QKaSjFKVUuhdAUKTdpmn0jv07DpFcNkSCVtTJZD6w7KIu79GflairIUofWNqwC2Tjvho0acBAPWbdtMBlYZBUVUbCxghN/e1vHTQHSMOONOIm4U21xLWCpqpWipcOL6t5V5y0FqbTKzCC3dNELBKRxAkGoB0Eg6DHIhXlBRjLc4npJ4ClUUqtF5k1vXgQdp5IzTyLrLiLicMxTMoSrWLqcFHzlVrtjrQnmV0cOrShB2KbamTs6x4WXcSB95IvJ9BRUCM7s0ZYGLAfXfIvEgpVUHiiri5Xps6+x6eTEqSLhk3lGpjeE72KNGs47j0+P2dGv6a4ku7byFgGpIJUCipulWkLujSSK10YiuuLuFr5p5Ty21tmyo08+lux83U+BKWHJGZF5xVxkHACgrTYNA5cTxx240lGKbV2+C8Txsq8p1MkXZc78Dptq22JRIEoyhbhwLigSEjaVaSeKojZknb+pw0RnKy/Rx1e9lUeygfWbxWi8dYbSTzqBMR5TZZYqy6X9jWsLG+Z73qzWbXmD/AKhY5LqfUkRjyknoZWhHijS7OPKwU+8obC6qnMDGLlU/EZwnSOdKgkUAAHFhFeWZu7LcZRtuMh2NMnYmUrElLn6hR88fyx5favpYlP8A0nKx0ro6rCV9cjl/pHIxS/pspYf1sTxzK+x1NPLXpStalA8ZJJHLHusM70o9C7j0FJ3iiuxYNggBACALbIfZY/Nufssx3NjcKny/Uq4njHrNGVngJXkc9Tcatue19S72Rg/VvpZWY5BbEATtlWzgG3cRgErP3QPuqH3k/qIAtMraa2VIBWAEkKQoi9dr92oO+aVr1ekCJB6bO5YvJZ7YbbaWwCEPNmpUyogU3w/y1ChSo1qDq0RBKvfccbOWso6m6ttSE+KoZ1sfhoQtHo5orVKMJqxfo16tJ51fpXHwfWSUlakuAC29gMAQq/dGpJwCiniUnCuChFRU61D9KzL9/v8Am8syxEMR+q1+zr+D6Hv50Srs+44mjLrVddQq8OQUUAeWsZraFLhJ2fxTRplhGnezt1fYpc7ZqkLUoIU64rvlFKqc5AKvUIq18QqjtHgd/ZtCFNZpyS61f7HG1k3MOKwaUSeLCNUYSk9yOzLaWHpx3yRxZTOsyWaYKgt8qqsJIIRXehJOiuJJjo4TD2qJs81tfaXL02lwfD42338CftCRfmG2xKzKFJCEi4hYBrTGqdOmPa06+HjdS3O/H7nzqlTqReZric+Ts7OWcsh9lS2zpB0/rgY2TwtHEx9GSvqb/KMj8SxKtSx5nwiSws6TQox5RvYoVNmYuPMpr86zdGvSlzuPR+WNashGnd9K2hUHQFBCxzgAxScXTfpwa/Pj4mcoOorKSf58PA1Hsezo0PsEbSFD1CMuXpfHs+5W8irczX51Gi07MakEKW68lx9KSsIQKJTTQpVanTQDRpizhoKXp5bR1f0MK8JRioZrtvgvqVzJqUM40HA6hKlKUClRoa3jjhoB2R5zH7RUa8s0XZ8HzdxeVVUkqdi3PZNvIbSgCoGJVTvidnFHm8W6kqjqOLtzbuYo4qNWT3R3HJISLjLqVKSaA48kc+q4zi0U6UnConJWKvlDJi+404Kip5jiCI9hs+anRi1oegw/A8ztyyFMq2pOg7fnF43kTACAEAW2Q+yx+bc/ZZjubG4VPl+pVxPGPWaMrPASvI56m41bc9r6l3sjB+rfSysxyC2IAQBI2daRQLijvMSMK0J/odYgC6ZKZQFlwNKopCwW6HvVoXiWVnYakpVqPKYiRnTaT3kyiwJW+VJcJRWobOC0eYvYRo0xocWmdWNWEo2JE2+hlN1sAU1jT0tXoAjNSZWnRjzFXtTK4k73E8WAH8WkxLyy4o1xVSH6XY55bLm0EnezK0jYDUDnjTKMV+kuUY5n6aT6j6ncsJ50XVzThB0i9QfpGveX406Ud6SRXH0gnjMbqdyjjFC1zskJcDQackdKlG288vXrSvYs0jlJNsiiJhdPFUbw5jURvsVVVkSCctCrCYlWXeNIzaudOH6Rup4mrT/TJ9/eTaEuKPtues1w1uvy6tqaKA9IIVF6G1qyVpWfT+NEclHmZ3Jln1D/APltRKhqSpwoVzLH9Y2rG4ef6oWfRfuMkpor2VMs5LtZpxd55033DevbxNQgE8ZqfQIq47E54Wjw4eJNNLlMzKQWaKqDQ7RgeePPTdtx0o1NxcMncpJtgC5MrA2E1H6xy625+ju6CjVnKL9DcW+U7JMwBR1Dbo4xdPOIrSip/rin0owWJk90kma7Qy3s6ZIEww40RhfTjQcoxpyiJjRxNPfh2uh/n5qWoN7nFWKw9LomSppo5xKiQkjE6d6eWOzScnBOa3239Jbi21vKhllYRk5gtnYDp0EpBI/WNhJAwAgC2yH2WPzbn7LMdzY3Cp8v1KuJ4x6zRlZ4CV5HPU3GrbntfUu9kYP1b6WVmOQWxACAEASEhMXqNqP4SdVfuk7Dt1H0wBPBarwUo4gAE43gE4V86mgjZBolM459by1EEEjUEje01GuuMXYzUpGlMk5spymMbxM1KRtTJK1rQOU/KI9E2xqVOYyqTVqWg+mHok8rVOV5paTiDxHUfTGaS5jROcnxN7bDuynKQI2pyKjjBnQhtetaR6axsWc1unTNyBtXXkSTGazGt04HQg+atXopGSerRrdJcxuS6RoZ5zGanDUx5Fmq0H1rTim6Ro2EQqzzLc7mVOlaW8h2pZxWIGG2ObNq+8v5UdrUk6NaRymNLUDW6cHxJCRsp1w3UqKjsQkqjW1TMHSgWdjIVtBT248QpWKWGxffXyNpqr0xnGD/ALTNUrcCwoLMgiic3ICmI3r86v8AhqUtE+cTyRZinbebUeUdkS1+2X0lKChtCSlAUbzisaqW4rWtRNTGRJU4gCALbIfZY/Nufssx3NjcKny/Uq4njHrNGVngJXkc9Tcatue19S72Rg/VvpZWY5BbEAIAQAgCZsmeNaFWI0bcBpG2g1axAEqsVTQKoDs0JJ0fwHVsMGiUyJWya0Na8cQDok21Y6SmnoEYTSsb6DeY3tS5VojUXpSUeJmbbATdvVNdA0D5xsjF3KdWqpKyR9tuIUAFggj7w9kWo1Wii6e/cbm5ZI7xSCfO0xlKpm4GNn/cj7VLv+MByUH9I12bMk4o0KknTpXX+P5xGSRlmifBs1zl9PzhlZOZGUJWg6+Q6Ijeg0mdFn2M9MLutNqUTqSMB7Ihu5KVi72Zke21dRNOFx7SJdgZx3kVTBA4zQRplSzSuYShmJidtFqTTdUtMqPJ5ajs0v8A5Hu9b4wkE8cbI00uBKilwK6rKV9xRakme17+nN1dmXdVVuHfnnAjOxkRU2xLyxKp2Zo7pLLdHpgnYpdc2yThpJPFC4KTlFa4mXAUNhppIuoRW8QNJK1feWTiTEAioAQBbZD7LH5tz9lmO5sbhU+X6lXE8Y9Zoys8BK8jnqbjVtz2vqXeyMH6t9LKzHILYgBACAEAfSFEGoNCNcAT9mT14Y6RpB0Y7fNP6GJB3FoVBIrsrpNPunzh+ojFoyi1znSUVSLpF3YBT9I0yvfeXqORr0UfQaBFFFQHFQDmgp2MZ0b85ofkQkihqDjGyMsxVnBx4nyJU7IzsYGRLQBtbaUNBI5DAg6Ai/gsY6la43U5u9jXONt6Nlm2G8+q602pR4tEWLjiWyycmW0kocKpl0Ylhmigj/kdO8bHKRGipOL4EqLud9o22zLpza3Uo1dqyBNTxOzVKn+CnLGmxmV/6bm5kmXk2cwg4lqWH1ivOdcrxaVGJBETZk5OvbL2de1sS6gpVdjsyQUp4wipERcEBauW760luXSmUZOlDFUqX/yu9+56TTiiAVgmAMQAgBAFtkPssfm3P2WY7mxuFT5fqVcTxj1mjKzwEryOepuNW3Pa+pd7Iwfq30srMcgtiAEAIAQAgD7acKSCNIgCySE0Fp5cCK4imIFfGGkH0RIJKTcANFEAHG9qI8Yf1GoxqnC5vpVFDiTCW0J0C8ePARCp6mU67fA0uNFRqflGxJI0NtnQiSWE71Na6eT/APeqLFNRS3leUrs+vosnQCOI+2MJQXMzJVNTvs/JV93EJASNKiaJA2kxhYzUrk1Zdiy6altJm1p75YIblmzrvPKwP8NTxRKdg1fic1q5RS7QzalmYUP9PK1alhxOOeEd5wDsg23xJIEWnPT4LTQDbCdLUuA0y2Bwjnej0kmIBFzE9ISgotztp0aWpclDIOxyYIvOD8AHLC4K9bWWUzMIzQKWGOBYGbQfx41WeNRMQCuwAgBACAEAIAtsh9lD825+yzHc2NwqfL9SrieMes0ZWeAleRz1Nxq257X1LvZGD9W+llZjkFsQAgBACAEAIA3SswUGo5CNogCzS0wFpGPGDsO2n6KHpieIJ+wgpQKbpITsxKK7fNOoxBJMJlCdAryQBJydhOKSVqIbbGlxxVxAHKYEElKsNIQVtpziRpmJhRZlU/hrvnf4RQ7YAr1tZbS5N1N6fWnxhmZJsjxWgarHGsmAIp12etBGcecpLp1qIl5NsagFGgV/CCYkEZOW1ISouoT264OVqVSeTwjvpoDC4K1buVM1NgJdco0O9ZbAbaTso2nD0mpiAQsAIAQAgBACAEAIAtsh9lj825+yzHc2NwqfL9SrieMes0ZWeAleRz1Nxq257X1LvZGD9W+llZjkFsQAgBACAEAIAQB1yE2Wzrp6jtEAXfJ610NkFbalUxC2Vlt5sHxSMFIOwgiJ4gt8vlgwMfpBaTsfkm3FjivoKa+kQsDitXLVut5ptUy4NExN0S2g/wC1LjeJpqJqYWBD2jKTc4kPTz9xrU5Mktt8jTXfOHiSKccARD2UElK0Esz204ND8yLrQO1uVBp6VkmIBXLat6Zm1BUw8pwjQDglPElAolI4gBAEbACAEAIAQAgBACAEAIAtsh9lD825+yzHc2NwqfL9SrieMes0ZWeAleRz1Nxq257X1LvZGD9W+llZjkFsQAgBACAEAIAQAgCZsK20sb11hLzda0vFtxJ8xxOKeQgiALCLYs1elc815t1l0DiCjdJ5SIm4NUxlkyz/AIKW340TEzdcdBppQ3TNtn0ExAKraVpPTC777q3V+MtRUeQV0DigDkgBACAEAIAQAgBACAEAIAQBbZD7KH5tz9lmO5sbhU+X6lXE8Y9Z6Jkp2P5a05Ntb630ltSkjNKQkUKWzjeQrGNO3XbF9S72MF6t9LJBzsK2akpSX5sFVbozrVTdFTT6nUI42dlux9dxGzuFm+sb+DE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Fd7IuSjFmybLTCnVJW844S6pKjW40nC6lOFAI72xHeNX5fqVMTxj1l37FiCbOAHDasMM2iNO3/AGrqXexgv0PpZPTEpdflRU1OdJ35OOa21jilwle1vOPTPtiLAdrecemfbCwHa3nHpn2wsB2t5x6Z9sLAdrecemfbCwHa3nHpn2wsB2t5x6Z9sLAdrecemfbCwHa3nHpn2wsB2t5x6Z9sLAdrecemfbCwHa3nHpn2wsB2t5x6Z9sLAdrecemfbCwHa3nHpn2wsB2t5x6Z9sLAdrecemfbCwHa3nHpn2wsB2t5x6Z9sLAdrecemfbCwHa3nHpn2wsB2t5x6Z9sLAdrecemfbCwPptgDG8TgdKif0iQeY9nbwMt+Jz1Nx39hfpq/L9SpiuMesk+xjINPWekOIC6OKpXVVtusatv+19S72RgvVvpZbZKypdCgtppAUKgKTq1EV/SOIXDvgBWAEALw2wBhRp+g5zSAMwAgBACAEAIAQAgDFcach56+yAPqAMQBhJr+o5jSAC1gCpNANcYykoptuyRJqkppLqErTW6rEXgUmm2h1HSDrBBjIg3QAgBACAPpIFNPFhjo9MAeSdmScD0tLrAIGemUUP+y6G6+m5X0x6DYfCr8v1KmK4x6yzdiT/AD/kP8jcatv8AtfUu9kYL1b6WS8jZr18qvZtJJO0qFfF9scUuE7EAinJJZUo3cC+0oYjvUg1OmJQJWIBAWhZrq3ytKKpqnGqRoSkHAmuoxKBOv/8A2H8wiGDRMMqUd6qmLdeMJUoqHFpESgfUq2pIVeVeJWSD5pCaDi0GIAmGlKKLqqALSVDxkhQJEEBKNqSkhSrxvE14jo5IATTSlXbqrtFAk8QBrhrrogBKtFIN5VaqUR5qScE11/OAMPsqKkkKoBeqPGrSg+fFACTZUhNFKvG6kV4wV19aRXXSJ3A2jvjyJ9aogHNOy6lVun/LUkY03xUgj9ArGAOllBSkAqvEDFWipgA1o9Kv5jAETb7ykBalIKms0oXkqP1SyFC+pGtJqgXsbtCcBUxUxMJSs1vStu+v5w4rerGSOux1lTSSVpXVKDeTilX1aNBAFdlaDRoGiLjd+BidpiAfGdGoFX4RX9dA54WBiizqCeXfHmFAOcwA7XJ74qPFoHMNPprAG4IAAAFMTxbIkHjHZN/wMv8Amp//ANtcd/YfCr8v1KmK4x6yd7HeUcpKySUzEwhpSlqICzSouNiojVt9f4vqXeyMF6t9LLLu9szy5jpfKOLZlwbvbM8uY6XyhZgbvbM8uY6XyhZgbvbM8uY6XyhZgbvbM8uY6XyhZgwrLuzD/rmdR77Ya7IZWDO72zPLmOl8oWYG72zPLmOl8oWYG72zPLmOl8oWYG72zPLmOl8oWYG72zPLmOl8oWYG72zPLmOl8oWYG72zPLmOl8oWYG72zPLmOl8oWYMbu7MrXt5nUO+2V4uOGVgzu9szy5jpfKFmBu9szy5jpfKFmDCcu7MH+uZ1nvtprshlYM7vbM8uY6XyhZg1y+WtlNpCG5yXQkaEpISka8ABQQysGzd5ZnlzHS+ULMGd31m+Xs9KFmBu+s3y9npQswN31m+Xs9KFmDincspBagU2ulsUpdSWyK1OO+QTXRrphCzBRuyVNS65KXEtMCYSl6YKl1BN91aXVA3QB/mahopHoNh8Kvy/Up4rjHrPP8rPASvI56m4w257X1LvZGD9W+llZjkFsQAgBACAEAIAQAgBACAEAIAQAgBACAEAIAQAgBACAEAIAtsh9lj825+yzHc2NwqfL9SrieMes67VsJ+aYlyylKrt8Kq42giobpgtQOow2zRqTxV4xbVlwV+dmGEnFQab52RO4md4Nvr2fiRyvJa/uS7H4Fr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l37NclrOS27dCzMuLCUuIWbpaaFd4o0xB5o7OyaVSCqZ4tfp4q2pWryTcbPUgS6raeeOs5PU1ZVoM4dp54jPLUjKtBnDtPPDPLUnKtBnDtPPDPLUZVoM4dp54nNLUZVoM4dp54jPLUZVoM4dp54Z5ajKtBnDtPPE55ajKtBnDtPPEZ5ajKtBnDtPPE55ajKtBnDtPPEZ5ajKtBnDtPPDPLUZVoM4dp54nPLUZVoM4dp54jPLUZVoM4dp54Z5ajKtBnDtPPDPLUZVoM4dp54Z5ajKtBnDtPPDPLUZVoM4dp54Z5ajKtBnDtPPDPLUZVoM4dp54Z5ajKtBnDtPPDPLUZVoM4dp54nPLUZVoM4dp54jPLUZVoM4dp54Z5ajKtBnDtPPDPLUZVoCsnWYOTfFhJH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701237" y="1556792"/>
            <a:ext cx="7564553" cy="2553891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457200" algn="just">
              <a:defRPr/>
            </a:pPr>
            <a:r>
              <a:rPr lang="uk-UA" sz="2400" b="1" i="1" dirty="0">
                <a:solidFill>
                  <a:schemeClr val="tx1"/>
                </a:solidFill>
              </a:rPr>
              <a:t>Щоб записати звуковий файл, можна скористатися програмою </a:t>
            </a:r>
            <a:r>
              <a:rPr lang="uk-UA" sz="2400" b="1" i="1" dirty="0" err="1">
                <a:solidFill>
                  <a:srgbClr val="FF0000"/>
                </a:solidFill>
              </a:rPr>
              <a:t>Звукозаписувач</a:t>
            </a:r>
            <a:r>
              <a:rPr lang="uk-UA" sz="2400" b="1" i="1" dirty="0">
                <a:solidFill>
                  <a:srgbClr val="FF0000"/>
                </a:solidFill>
              </a:rPr>
              <a:t>,</a:t>
            </a:r>
            <a:r>
              <a:rPr lang="uk-UA" sz="2400" b="1" i="1" dirty="0">
                <a:solidFill>
                  <a:schemeClr val="tx1"/>
                </a:solidFill>
              </a:rPr>
              <a:t> яку завантажують за допомогою вказівки Пуск </a:t>
            </a:r>
            <a:r>
              <a:rPr lang="uk-UA" sz="2400" b="1" i="1" dirty="0">
                <a:solidFill>
                  <a:schemeClr val="tx1"/>
                </a:solidFill>
                <a:sym typeface="Symbol" panose="05050102010706020507" pitchFamily="18" charset="2"/>
              </a:rPr>
              <a:t>  </a:t>
            </a:r>
            <a:r>
              <a:rPr lang="uk-UA" sz="2400" b="1" i="1" dirty="0">
                <a:solidFill>
                  <a:schemeClr val="tx1"/>
                </a:solidFill>
              </a:rPr>
              <a:t>Усі програми </a:t>
            </a:r>
            <a:r>
              <a:rPr lang="uk-UA" sz="2400" b="1" i="1" dirty="0">
                <a:solidFill>
                  <a:schemeClr val="tx1"/>
                </a:solidFill>
                <a:sym typeface="Symbol" panose="05050102010706020507" pitchFamily="18" charset="2"/>
              </a:rPr>
              <a:t> </a:t>
            </a:r>
            <a:r>
              <a:rPr lang="uk-UA" sz="2400" b="1" i="1" dirty="0">
                <a:solidFill>
                  <a:schemeClr val="tx1"/>
                </a:solidFill>
              </a:rPr>
              <a:t>Стандартні </a:t>
            </a:r>
            <a:r>
              <a:rPr lang="uk-UA" sz="2400" b="1" i="1" dirty="0">
                <a:solidFill>
                  <a:schemeClr val="tx1"/>
                </a:solidFill>
                <a:sym typeface="Symbol" panose="05050102010706020507" pitchFamily="18" charset="2"/>
              </a:rPr>
              <a:t>  </a:t>
            </a:r>
            <a:r>
              <a:rPr lang="uk-UA" sz="2400" b="1" i="1" dirty="0" err="1">
                <a:solidFill>
                  <a:schemeClr val="tx1"/>
                </a:solidFill>
              </a:rPr>
              <a:t>Звукозаписувач</a:t>
            </a:r>
            <a:r>
              <a:rPr lang="uk-UA" sz="2400" b="1" i="1" dirty="0">
                <a:solidFill>
                  <a:schemeClr val="tx1"/>
                </a:solidFill>
              </a:rPr>
              <a:t>. Зрозуміло, що при цьому має бути підключений мікрофон.</a:t>
            </a:r>
          </a:p>
        </p:txBody>
      </p:sp>
      <p:pic>
        <p:nvPicPr>
          <p:cNvPr id="21511" name="Picture 2" descr="http://t3.gstatic.com/images?q=tbn:ANd9GcRxKZAW9uQOV7CSSVulETlgTsfmLsuqgQ1G4bYIN6vmlh3bDwb7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4221163"/>
            <a:ext cx="3960812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urok-informatiku.ru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oscow-museums.ru/wp-content/uploads/2014/01/Multimed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2636838"/>
            <a:ext cx="3490913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76300" y="2659063"/>
            <a:ext cx="8027988" cy="1362075"/>
          </a:xfrm>
        </p:spPr>
        <p:txBody>
          <a:bodyPr/>
          <a:lstStyle/>
          <a:p>
            <a:pPr eaLnBrk="1" hangingPunct="1">
              <a:defRPr/>
            </a:pPr>
            <a:r>
              <a:rPr lang="uk-UA" sz="7200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Об'єкти</a:t>
            </a:r>
            <a:r>
              <a:rPr lang="uk-UA" sz="7200" cap="none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 </a:t>
            </a:r>
            <a:br>
              <a:rPr lang="uk-UA" sz="7200" cap="none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</a:br>
            <a:r>
              <a:rPr lang="uk-UA" sz="7200" cap="none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мультимедіа</a:t>
            </a:r>
            <a:endParaRPr lang="uk-UA" sz="7200" cap="none" dirty="0">
              <a:solidFill>
                <a:srgbClr val="0000F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Текст 6"/>
          <p:cNvSpPr txBox="1">
            <a:spLocks/>
          </p:cNvSpPr>
          <p:nvPr/>
        </p:nvSpPr>
        <p:spPr bwMode="auto">
          <a:xfrm>
            <a:off x="899592" y="813137"/>
            <a:ext cx="3024336" cy="743507"/>
          </a:xfrm>
          <a:prstGeom prst="rect">
            <a:avLst/>
          </a:prstGeom>
          <a:gradFill>
            <a:gsLst>
              <a:gs pos="0">
                <a:srgbClr val="0070C0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rgbClr val="002060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</a:t>
            </a:r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uk-UA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01" name="Прямоугольник 6"/>
          <p:cNvSpPr>
            <a:spLocks noChangeArrowheads="1"/>
          </p:cNvSpPr>
          <p:nvPr/>
        </p:nvSpPr>
        <p:spPr bwMode="auto">
          <a:xfrm>
            <a:off x="6999288" y="2133600"/>
            <a:ext cx="13223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/>
              <a:t>§3.14 </a:t>
            </a:r>
          </a:p>
        </p:txBody>
      </p:sp>
      <p:pic>
        <p:nvPicPr>
          <p:cNvPr id="4102" name="Picture 4" descr="C:\Users\User\Desktop\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660400"/>
            <a:ext cx="23812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urok-informatiku.ru</a:t>
            </a:r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4"/>
          <p:cNvSpPr>
            <a:spLocks noGrp="1"/>
          </p:cNvSpPr>
          <p:nvPr>
            <p:ph type="title"/>
          </p:nvPr>
        </p:nvSpPr>
        <p:spPr>
          <a:xfrm>
            <a:off x="-107950" y="692150"/>
            <a:ext cx="9134475" cy="1143000"/>
          </a:xfrm>
        </p:spPr>
        <p:txBody>
          <a:bodyPr/>
          <a:lstStyle/>
          <a:p>
            <a:pPr eaLnBrk="1" hangingPunct="1"/>
            <a:r>
              <a:rPr lang="uk-UA" sz="6000" b="1" smtClean="0">
                <a:solidFill>
                  <a:srgbClr val="0000FF"/>
                </a:solidFill>
                <a:latin typeface="Monotype Corsiva" pitchFamily="66" charset="0"/>
              </a:rPr>
              <a:t>Галузі  застосування мультимедіа</a:t>
            </a:r>
          </a:p>
        </p:txBody>
      </p:sp>
      <p:sp>
        <p:nvSpPr>
          <p:cNvPr id="22531" name="AutoShape 2" descr="data:image/jpeg;base64,/9j/4AAQSkZJRgABAQAAAQABAAD/2wCEAAkGBxMSEhUUExIWFhUXFxcWGBcXGB4YGBYWFBUXGBgXGBgeHiggGholHhYUIjEiJSkrLi4uGB8zODMsNygtLysBCgoKDg0OGxAQGyskHyQwLCwsLCwxNy0sLC8sMDcsLC4sLCwsLCwsLy8sLCwsLCwsLCwsLCwsLCwsLCwsLywsLP/AABEIAOoA1wMBEQACEQEDEQH/xAAcAAEAAgMBAQEAAAAAAAAAAAAABQYBAwQHAgj/xABPEAABAgMDBQgOCAQGAgMBAAABAgMABBEFEiEGEzFBURYiU2FxkZKTBxQXMjNSVGKBsdHS0+EVIzVCcnShs4KyweI0Q0Rjc5SDtCXC8CT/xAAbAQEAAgMBAQAAAAAAAAAAAAAAAQQCAwUGB//EAD8RAAIBAgMDBwsCBAcBAQAAAAABAgMRBBJRBSExE0FxgZGx0RQVIjM0UmGCweHwMqEGFiNCJENicpLS8bJT/9oADAMBAAIRAxEAPwCCnLeenHS64SoqUbqTvggE4IQNQ0DAY02x7qhQp0KeVJJLi/qzzWJnOpU4v4I3ulxtNVISmtCAQkKorQq73100O+pTVWMYYrD1KnJwd38OHbwMJYatGGeW5HIbROxPRHsi3kRqtLUx9Iq8VPRHshkQs9R9Iq8VPRHshkQtLUfSKvFT0R7IZELPUfSJ2J6IhkQtLUfSKvFT0R7IZELPUfSKvFT0R7IZELPUfSKvFT0R7IZELPUfSStieiPZDIhZ6j6RV4qeiPZDIhZ6j6RVsT0R7IZELPUfSKvFT0R7IZELPUfSKvFT0R7IZELPUfSKvFT0R7IZELPUfSKvFT0R7IZELPUfSKtieiPZEZETZ6j6RVsT0R7IZELPUfSKtieiPZDIhZ6k1Ysip9suqWEJCigBLSVqJSElWBUkAUWnXrirXrqnPIld8eLX0ejLFLDucczl+fsbXZNtOl1folmvjxEas3/av+T/AOpk8PFf3PsXifUlZCl3iXEhAu3SlpKlLC20OA3SpN3euI16TTGlYwlioq1o7+e7e7e1x386fMTHCPnlu/GHbPQnS4v/AKzfxoyjWk+EV/yf/UPDJf3PsXiJKxVulRziQ2AlSVBpJUoLBI3hUADRJrvjxV0xTxm1qeFinKLbbasnpx3lrCbKqYiTSlZcbv49Bh2xUjS+r/rN/GjmP+KaS/ypdqOqv4XrP/MX7+BFoylfst9K21ZxtaSq74NLiSVN79GISpK2ziK97poY6calHaeEVXLbm+KsUXhamBxDpSd+43djmUC3rpvYtOd6SCTQCgIxGnSMRpFCARj/ABHTUsLFP3k9za4JtcPj1GrZvpYppu257+tE3ldk9LsMOLZbdSpLiBfXeoq84yD3woSoOqxFe8OlVSnmYXE14VqMVO6lbdfhd2s1rbWz7yziqNPJNuKuk9/Qb8lLOl+12FulN5L7j5BpVSGw23cx01WtrDljpbRr1YVpRh7qXbvv3lXB0oSpRb1uctpZNSyGr181zwQpwLF1JM0ppaVAiguoF7SThoAiaGPryqKFv7dy536N0+t7iauEpZXK9t/1JCdsxsIzISGaMzSQpakneifaQlTiinvVJUldRQgYA0rFaGJqOfKN5vShuX+17lv4rhbnZYlRgoZVu3PiR03YjTE7I5sKCVvJCwsg4tzIRWlTRKk0VidCho0C7RxdSvh62biou1vin3FOrQhSq03HnZuz7b63G0qSpxMpOpLqkBAUtak5oDCpzYCt9Su+w0RXUatOjGo01Fyg0r36X16FjPSlUcNzdn/4bnMkZXOtNC+kuh5IUVC6HGVpINKk3FovkE7EmmMZR2jXcZz3ejZ2+D3dqdrmEsHSulru6zQ/k7JKQy4yVlDrzKQq+DVLj5QtBBAukIoquJ2ga5p4/E53CaV1Fvhorp9olhKFk4vn+trEZY8u2J50IQneB8S6XFXkl5tJDV5RABqsVpSmI00i3XnVlgozb3uzdtHx/Yr0lTWJcdOF9TusiznH0vNzRCXFLk6lYSlQQA8SCE0IUqiRjQkqSDqiviKsKLpyoNtLPw377LXm59ONjdSjKopKqrP0ey/4jpmslZYNrWEuAgNLotxKbqVpbvIwvAuhRUAkkA6lGhjVT2lWckm1zrhx0etujsMp4Omk7J6/n3Nqcn5ZLj7BVm2z2oalYKrrkwpN1V5AKFb0YA6xiQRGMsbWcYVOLTkt3R8Hv/OBmsNTWaPBO3eUy1pQoWBmFMG4kltTgcUkmukgCnIf6x28JPlIXzKXxSscvFRVOdkrHFmzFnKV8yGbMMozIZsxOUZkYzcMozDNwyjMM3DKMxa8m21KZaaTS84++BU0Hg5bSY5mKtCpKb4KMe+R0MP6UElzt/QZRWQ5LFOcKd8CRdVe0aa88ThMRCunkvu1McRGVJrNzkpYz11Ur5zkv+kpIxSqQvCfRL/7mW4uzj1dyOmYtW0VpcS8Xc0WX795lKR4Bwpqq4CN9d18UIYfBxlF07Zs0belf+5c19DXOrXaale1nzfB/A5LPdIZbKTQqDAGNMbjtMY4P8Qbsn+6f0PRbASlnv7sSetZxJQ7mltdt3Pr1DALQAc4GiTdv6L1AK40xjgVZKzytZrb/rb46nYw8ZZo50+Tv6K0fNfntpoeSZZJqmXP+yr/ANyZj2v8Oq+zPmf0PO7ceXaEl8F3Exk1kpMzTAW2Gyit3fqoagJOi6dojpbQ2hhaU+Rrxvz8Lr9zh08JVm3OnK3FEsOx3N8HL4UPf6waj7kc+O0tmxakqdmv9KNksDimrOo+1n2rIGdP3Wemfdi15/wmkuz7mpbJq+8jAyAnfFY6f9sPP+E0l2fceaqvvIDsfznisdP+yHn/AAmkuz7k+aqvvAZATvisdP8Ath5/wmkuz7keaqvvIzuBndF1npn3Yef8JpLs+4801dUbpTIy0WiotlpBUkoJSvG6ql4VuYVppGMaq22cDWjlmpNceH3NtLAYik7xkjRuAnfFY2d//bG3z/hNJdn3NXmqr7yM7gZ3RRnrD7sP5gwmkuz7jzTV1R8jsfzvisdP+2Hn/CaS7PuPNVX3kB2PpzxWOn/bDz/hNJdn3J81VveA7H874rPT/th5/wAJpLs+5Hmqr7yMpyAnRoSyP4z7sP5gwmkuz7h7KqvjJGdwU9sZ6w+7E/zBhdJdn3I801NUNwU9sZ6w+7D+YMLpLs+4801NUNwU9sZ6w+7D+YMLpLs+4801NUY3BT2xnrD7kP5gwukuz7k+aamqG4Ke2M9Yfch/MGF0l2fceaamqG4Ke2M9Yfch/MGF0l2fceaamqOyWyNnAi4tlhaQpSk/XLQQVhIVilOIIQjTsivV2zhpyzRck+HBPhw49LLFLAVIRyuzXWfZyMfP+lZ/7TnuxrW2KP8A+k/+KM/If9K7WfW5SdO9WywpApcSHlpuXUJbABCakXUIGPi1h51wqSySmnzuyd97fe2FhKt3ms117ubuPk5Fvn/SM/8AZc92C2xRX+ZP/ig8Df8AtXaz7RkxPd6ppgti6Eozy03LgITvgmpwUqtdNYp42ts3FwjGpnum3e2vHnLmDni8JNyptb1a3RwPpWSk0f8ATMf9lz3Y5rwOyXxdT9vE6S2ttBcHHsKX2QbGmJdDZeS2hBqhtLayu6EqvqqSKmqnFGp2mPT7LqYVYZ0MPe0bN3+P/hxcY61XEctWabf0Lz2P0rNkPBut8h4IukhV8sJu3SCCDWlKGORt/wBr6l3s2YL1b6WTM5LzLShcq5dum8M4QL2dSsgLW4oqSkggCtTdF06DxS4TtmLWWklzvsa4XSRU3SQQCCU0JwGJOCdAgEdbrT9VFoqopsk0JFFMha0BFNBWpSEq2pTTCkSgag/OEqAAH1l3FJohKg4lKgSkBQH1SzQqGBF4aIbgS1mrcU2C6AlZKzdH3Ularg4yE3RWIBF2xJvOOuFBUEhlFCFrAKrzxWkNjeLKk3EkqxAIIxESgau35lClbw3U3QErBSFEqDaUJcuU314LwKzhdN2pgCwMpISAo3lAAFVKVIGJpqqdUQCvzXbCH3FJS64hbwupCsEhuVQRSpoltag4k6r4GBvEiQZYmJtSDgTW8AooKVAIAVW6UIJv1KNCbt0EVrDcDR9KPlS0BS76a3wlFcyM4M2oUbWV3kUqAFkFVd6AaLAImZwNpNFBxRvKSUFSUKUlJQ2nek3CSutSLt0ArRrbgWkxAK62w+2l1y8slTjoSPrFKbRn13VXSpxJTdCQAhqtFDUCYkH23NTZbSpSLpuNLXdSSU5zNhxKUkVK0APmlCe8wNaQ3A0Prm1o++n66gupurzIYKs4dpKqb0jTUUrQBuBscm5qrnfXQN79UoqpfSEFNGyLyk3iRRYSdIRSkNwJ9om6Kgg0FQaVBpjWmHNhEAgJ9M4FFTagUh5ZSgpVUp7VWE1XfpczlMLmmmuJ3A41zcylyu/vLYFyjZOcW0t4oSsFAKAc4i8ohFKjFMNwLcYgGIAQAgBAHmHZ18DLfic9Tceg2Fwq/L9SpiuMeshrB7ISLLlGkLl1O5xSlApWE0olsUoQYw28r4vqXeyMF6t9LOvu6s+ROdYPdjjZC3cd3VnyJzrB7sMguO7qz5E51g92GQXHd1Z8ic6we7DILju6s+ROdYPdhkFx3dWfInOsHuwyC47urPkTnWD3YZBcd3VnyJzrB7sMguO7qz5E51g92GQXHd1Z8ic6we7DILju6s+ROdYn3YZBcd3VnyJzrB7sMguO7qz5E51g92GQXHd1Z8ic6we7DILmVdnNoaZFwf8AkGv+GGQXMd3VnyJzrB7sMguO7qz5E51g92GQXHd1Z8ic6we7DILju6s+ROdYPdhkFx3dWfInOsHuwyC47urPkTnWD3YZBcd3VnyJzrB7sMguO7qz5E51g92GQXHd1Z8ic6we7DILju6s+ROdYPdhkFyIy6yuTack08lpTQQ+43RSgqu8aVXADbHe2IrKr8v1KmJ4x6yl5WeAleRz1Nxr257X1LvZGD9W+llZjkFsQAgBACAEAIAQAgBACAEASdk2E9MVKEhLY751Zutp5VHSeIVPFAHsXY57HkvcRMYOGpo64muKVUOZZOAxB366nYkQBPdkHIJiaZUs71TaCQ5pWmmJJ4RO1JxGNDqgD8+WvY7ssoBwCihVC0mqFp2pVrH6wBHwAgBACAEAIAQAgBAFtkPssfm3P2WY7mxuFT5fqVcTxj1mjKzwEryOepuNW3Pa+pd7Iwfq30srMcgtiAEAIAQAgBACAEAIA7bKsl+ZXcYaU4rXQYAbVKOCRxkgQB6Az2PkScsqamQH6XQACUspUpQAx793E/donjMARE7aa3KCuCcEgAJSgbEIGCfXAHt/Ys+zGOV395cATmUKKyr6bwQVNLAUSABeSRU1IAGOkkQB5X9EMuSa2RcLJIKpt8lLKVAaWBgt1f4AEmuuAPGJ1pKHFpQq8lKiAqlLwBoDSppXZAGmAEAIAQAgBACAEAW2Q+yx+bc/ZZjubG4VPl+pVxPGPWaMrPASvI56m41bc9r6l3sjB+rfSysxyC2IAQAgBAGbp2QuTlegpAi1jEAbGGVLUEoSVKJoEpFSTxAaYAs8lkulrfTat8Me12yL/wD5HMUtDRhiriEAe0di6zmVymcDSEpzqgltIogZugClVxdX5y66BQCAPvszqIs4cb7Q/RR/oIA8csyy3ZhQS0gqxpXUPbyCAPZcl7QMpJtyrSM/MNhV8JIS20VLUr6101S2BXRirigCvW9lM2VELUJx0YhtNUybRB0kHF5Q8ZRphhsibAg5gPThC5l3eqwRUEinisMo3y/4Rd2mAPL7VYzbziAlSQlRAC03VAA4VTqPFEA5IAQAgBACAEAIAQBbZD7KH5tz9lmO5sbhU+X6lXE8Y9Zoys8BK8jnqbjVtz2vqXeyMH6t9LKzHILYgBACAEAe55CZThMs1flUvVF0b1Nb44yI5k6vI1Gmro9Vh8EsZho1FUytcercbcp8uZOXUUPy0utzWy20lWb4luHC9tAGEEsRV3xUYrouUa7w9H0VKT+L5+rmXSz4s+y5CeQC9ZJYvYpLZuOFPj3E1ITxkU0Rm/KaavZSXw3Psd0yqpUaj3Pf/qX1RLyWQTSZdxFmuJSsihK968Qo1uqcFTcI0XaDljdQxCqxvF3/AGZqr4dU36SavwfFeJ5flBYszKLuTDZRs1pVxg6DFhSTKsqbir82p7T2LJe7ZjGFL19foUs481IyMCNXlBKMksz7WcuqUApQK6lCiAaHXdoa8cd7ySVaCqUWlfm/PiceDy1JQqb7cD7ct6RS2F9qoYaVVKSapW4NYQ2jEjaagRqq4bkt1Sab6FZdLZlymZ2pQ/dkaJyzptosJEw0y3pzRo2knxxiK8uMVslKXBxfav33I2qWIit6fU7/ALPxN8jkA0mq2ldspoFJRUIoDoJBBCuXHRGipRUfh08O1eBup4ly5r9G59j8SZkWJRC6OvBLhwLZqzXYCVb9Y4r13ijTKEo8SxCpGf6X49hBdk3seInm+2JYDPJGoijgAwSo7dFCdGg4aMDM8nyTyGVO5xJfQy62u4W3Aak69dRQxRxeNWGazRdnz8y6TXOpldrFgd7B9oUq24wsfjI/pG2liOVjmirr4NPwJUm+Y4Xew5aqf8ps8jg/rGbrKPFMnN8CiTcsppam14KQopVrxSaHGNkZKSUlzkp3V0aYyJEAIAQBbZD7KH5tz9lmO5sbhU+X6lXE8Y9Zoys8BK8jnqbjVtz2vqXeyMH6t9LKzHILYgBACAEAeq9jKdW1ITKlDN0IzLy0m4lagQSk6VEVOCanRFepSzSTOhhsSoUnFvq1+HaRDK2JYlTQK3ial90AuXjpLbeKWwcTU1VjqjelbcUJScndntnY3R/8eysjfuXnFKOKlXlqulStJNKRJBE5YPKlZhLjRukgLw0YkhQ5CRXlJjjY1cjWVSG5vj1HqtiRWJoyo1FdG9zKNmcYLcygKBGIPrGw8cbFis0bviY1djypTtDgzkdtTtWXSwHkS8uykIDnhHnBS8nNNnAGhFVrrQ1oNcX8PWVWN0cDFUHRnbmf5bqKwtpuYvOlp5LSSHE50lTj1KJJCjpKlXB6cI9BgK1qTWhw8XFqonHn3FgkshC+vPTF4qIHhN42gDQhDI3ygNFFlI1kGscutWdSV+YvUqSpxsjFvdjd9wANTaSB3rbiLjafwhG9HpTGk2nDZkhaVnIOepdBq24hYUEr8UjA3VUpSmyOlgailLkqiun+ftzFDGUstqsdzRY7NymlLUazUy2A5oPEdqTqjbWwUqTbp746Mxcs6TfHVFacyVdlpghMzdaIqhSSpK1DWDd0kcQMc+rSyrMuHd+cxvw+I5T0XxX7/nOVjsn2eklE0zfS4gIQpY++UiiVKI0KpQVrjriu95asWvIrKyYXItvFVXEqLS6/fu6FHzqR5jEt4PFNUtyavbmOXi5SpSzQZYWMrXXnEIIAFcY14rH1J0+greV1JySPzhbprMPH/cX/ADGPT0PVR6Edml+hdBwxtNggBACALbIfZQ/Nufssx3NjcKny/Uq4njHrNGVngJXkc9Tcatue19S72Rg/VvpZWY5BbEAIA77Ksd6ZUQ0gkDFSjvUIG1azgkQB67kP2Km7qHXqPVooKUCGRsuINC9yqoniVAEz2WZduXk2koFVqdCb5peupSpVEgYJTxJAEAeY2HIpfduKJAI74CpB201iNNeryccxdwGGWIqOD0b7D3bJ6calpVporT9UhKCb6RWgxNFlJFYxjiabV7rtM5bNrZrRTfU/pcq2V9otu1VnEKVgEpQbwSBoFdZqSSeOObipxqPNfoPUbGwdWhucWtWyGsmx3XzvUGmtWhI4ydAinGLk7I6uKxlKgrya6Oc48sJxMu8AgBV1CUh5SL2IBqWire087HRhHYwFF04O/Ozw21MRy01u37+q74dJX2co3Qu/fWVAhQUVXlAjRStQOQR0Y1JRTSfHiclxTd2izSPZPm098sLHntj1poYwMi22H2RFvkDtS9XW2ogegKGPIIA35WWot5ot0SgFSVFNby6IN7GmCdAFNOMXtnwcq19CpjZJUmtdx48l9TThINDWsd29yulZF2snKQvsrQ5jcUhSa8ZCD+iv0jTiKEZU2+ezv3or76eIjJc7JN8JWkoWApKgQQdBB1R5o7Zx2RZaZeWW2g1TnSpNdIChWh202x5TbD/xi/2nL2jwOuxkfXo5Y5leX9NnNo75o8Ntz/EPf8i/5jHuMP6qPQu49HS/Qug4Y3GYgBACALbIfZY/Nufssx3NjcKny/Uq4njHrNGVngJXkc9Tcatue19S72Rg/VvpZWY5BbEAXTJ7JBKpUzrv1raVXc00oC6aA1eV3zYx0AVO0QBsnrVKk5tASlsd62gXW0naE/ePnKqYA/R1ls3GGk6LraBjqogQB552TpB2bal1IBNXV5sYUukAV0Vxu116YrU6spVLc2+3UXKlGMae79StfrK7ZFgNy5IN6YfA3zTRolGjwzh3jQ0HfVUdSRFhpPiVYylF3i7Eiu2GUuFS3EqVQJDUsgFlH43FA5w7Sa8QjVOhTlxRZp46vDhJ9Zi1mJdac4wpBKaX0oqBQ60hQCk7KU4xhHNxOHVPeuB63Y+1JYn+nN79ectmTDTOZQoMlaaYhRKlJ47tbrg4wAeIxYocnbNlX53nI2jSrQqOLnv7+viuu6+JbSG3ECoSpBGsApp6cIvpprcefkmnZ8SnW5YdmO3rsm245taJaAO1S04DloYkgqcvkpKtKvKF8nQgG8kcV41vegK9EZRjKTtFXMZSUd7diytyjiUd6iXap3zhzYI5Dv1+riizTwkpu3Pot78F1s0VMTGKv+73Lx/YhLbtltpBblkLfcVgp0pKUAbEJ2R3KGAnThd+j8OL6Wyg6sak8zd+7qRTGrBmnlVDKyTsSY3ZIxW+SRm6iLFJ2OJZBbUoF5RSVgGuaQk3qKIwvqITvdQqTFDF4uCg1H/37GVKk6lRSfBEjnY4J1DqaVVlX4x/LHk9sr/GL/b9TlbR4G2xR9cjl/pHJxD/AKbOdh/WI8It3/Evf8i/5jHvMP6mPQu49FT/AEI4I3GYgBACALbIfZY/Nufssx3NjcKny/Uq4njHrNGVngJXkc9Tcatue19S72Rg/VvpZWY5BbEAelZH5QKaSjFKVUuhdAUKTdpmn0jv07DpFcNkSCVtTJZD6w7KIu79GflairIUofWNqwC2Tjvho0acBAPWbdtMBlYZBUVUbCxghN/e1vHTQHSMOONOIm4U21xLWCpqpWipcOL6t5V5y0FqbTKzCC3dNELBKRxAkGoB0Eg6DHIhXlBRjLc4npJ4ClUUqtF5k1vXgQdp5IzTyLrLiLicMxTMoSrWLqcFHzlVrtjrQnmV0cOrShB2KbamTs6x4WXcSB95IvJ9BRUCM7s0ZYGLAfXfIvEgpVUHiiri5Xps6+x6eTEqSLhk3lGpjeE72KNGs47j0+P2dGv6a4ku7byFgGpIJUCipulWkLujSSK10YiuuLuFr5p5Ty21tmyo08+lux83U+BKWHJGZF5xVxkHACgrTYNA5cTxx240lGKbV2+C8Txsq8p1MkXZc78Dptq22JRIEoyhbhwLigSEjaVaSeKojZknb+pw0RnKy/Rx1e9lUeygfWbxWi8dYbSTzqBMR5TZZYqy6X9jWsLG+Z73qzWbXmD/AKhY5LqfUkRjyknoZWhHijS7OPKwU+8obC6qnMDGLlU/EZwnSOdKgkUAAHFhFeWZu7LcZRtuMh2NMnYmUrElLn6hR88fyx5favpYlP8A0nKx0ro6rCV9cjl/pHIxS/pspYf1sTxzK+x1NPLXpStalA8ZJJHLHusM70o9C7j0FJ3iiuxYNggBACALbIfZY/Nufssx3NjcKny/Uq4njHrNGVngJXkc9Tcatue19S72Rg/VvpZWY5BbEATtlWzgG3cRgErP3QPuqH3k/qIAtMraa2VIBWAEkKQoi9dr92oO+aVr1ekCJB6bO5YvJZ7YbbaWwCEPNmpUyogU3w/y1ChSo1qDq0RBKvfccbOWso6m6ttSE+KoZ1sfhoQtHo5orVKMJqxfo16tJ51fpXHwfWSUlakuAC29gMAQq/dGpJwCiniUnCuChFRU61D9KzL9/v8Am8syxEMR+q1+zr+D6Hv50Srs+44mjLrVddQq8OQUUAeWsZraFLhJ2fxTRplhGnezt1fYpc7ZqkLUoIU64rvlFKqc5AKvUIq18QqjtHgd/ZtCFNZpyS61f7HG1k3MOKwaUSeLCNUYSk9yOzLaWHpx3yRxZTOsyWaYKgt8qqsJIIRXehJOiuJJjo4TD2qJs81tfaXL02lwfD42338CftCRfmG2xKzKFJCEi4hYBrTGqdOmPa06+HjdS3O/H7nzqlTqReZric+Ts7OWcsh9lS2zpB0/rgY2TwtHEx9GSvqb/KMj8SxKtSx5nwiSws6TQox5RvYoVNmYuPMpr86zdGvSlzuPR+WNashGnd9K2hUHQFBCxzgAxScXTfpwa/Pj4mcoOorKSf58PA1Hsezo0PsEbSFD1CMuXpfHs+5W8irczX51Gi07MakEKW68lx9KSsIQKJTTQpVanTQDRpizhoKXp5bR1f0MK8JRioZrtvgvqVzJqUM40HA6hKlKUClRoa3jjhoB2R5zH7RUa8s0XZ8HzdxeVVUkqdi3PZNvIbSgCoGJVTvidnFHm8W6kqjqOLtzbuYo4qNWT3R3HJISLjLqVKSaA48kc+q4zi0U6UnConJWKvlDJi+404Kip5jiCI9hs+anRi1oegw/A8ztyyFMq2pOg7fnF43kTACAEAW2Q+yx+bc/ZZjubG4VPl+pVxPGPWaMrPASvI56m41bc9r6l3sjB+rfSysxyC2IAQBI2daRQLijvMSMK0J/odYgC6ZKZQFlwNKopCwW6HvVoXiWVnYakpVqPKYiRnTaT3kyiwJW+VJcJRWobOC0eYvYRo0xocWmdWNWEo2JE2+hlN1sAU1jT0tXoAjNSZWnRjzFXtTK4k73E8WAH8WkxLyy4o1xVSH6XY55bLm0EnezK0jYDUDnjTKMV+kuUY5n6aT6j6ncsJ50XVzThB0i9QfpGveX406Ud6SRXH0gnjMbqdyjjFC1zskJcDQackdKlG288vXrSvYs0jlJNsiiJhdPFUbw5jURvsVVVkSCctCrCYlWXeNIzaudOH6Rup4mrT/TJ9/eTaEuKPtues1w1uvy6tqaKA9IIVF6G1qyVpWfT+NEclHmZ3Jln1D/APltRKhqSpwoVzLH9Y2rG4ef6oWfRfuMkpor2VMs5LtZpxd55033DevbxNQgE8ZqfQIq47E54Wjw4eJNNLlMzKQWaKqDQ7RgeePPTdtx0o1NxcMncpJtgC5MrA2E1H6xy625+ju6CjVnKL9DcW+U7JMwBR1Dbo4xdPOIrSip/rin0owWJk90kma7Qy3s6ZIEww40RhfTjQcoxpyiJjRxNPfh2uh/n5qWoN7nFWKw9LomSppo5xKiQkjE6d6eWOzScnBOa3239Jbi21vKhllYRk5gtnYDp0EpBI/WNhJAwAgC2yH2WPzbn7LMdzY3Cp8v1KuJ4x6zRlZ4CV5HPU3GrbntfUu9kYP1b6WVmOQWxACAEASEhMXqNqP4SdVfuk7Dt1H0wBPBarwUo4gAE43gE4V86mgjZBolM459by1EEEjUEje01GuuMXYzUpGlMk5spymMbxM1KRtTJK1rQOU/KI9E2xqVOYyqTVqWg+mHok8rVOV5paTiDxHUfTGaS5jROcnxN7bDuynKQI2pyKjjBnQhtetaR6axsWc1unTNyBtXXkSTGazGt04HQg+atXopGSerRrdJcxuS6RoZ5zGanDUx5Fmq0H1rTim6Ro2EQqzzLc7mVOlaW8h2pZxWIGG2ObNq+8v5UdrUk6NaRymNLUDW6cHxJCRsp1w3UqKjsQkqjW1TMHSgWdjIVtBT248QpWKWGxffXyNpqr0xnGD/ALTNUrcCwoLMgiic3ICmI3r86v8AhqUtE+cTyRZinbebUeUdkS1+2X0lKChtCSlAUbzisaqW4rWtRNTGRJU4gCALbIfZY/Nufssx3NjcKny/Uq4njHrNGVngJXkc9Tcatue19S72Rg/VvpZWY5BbEAIAQAgCZsmeNaFWI0bcBpG2g1axAEqsVTQKoDs0JJ0fwHVsMGiUyJWya0Na8cQDok21Y6SmnoEYTSsb6DeY3tS5VojUXpSUeJmbbATdvVNdA0D5xsjF3KdWqpKyR9tuIUAFggj7w9kWo1Wii6e/cbm5ZI7xSCfO0xlKpm4GNn/cj7VLv+MByUH9I12bMk4o0KknTpXX+P5xGSRlmifBs1zl9PzhlZOZGUJWg6+Q6Ijeg0mdFn2M9MLutNqUTqSMB7Ihu5KVi72Zke21dRNOFx7SJdgZx3kVTBA4zQRplSzSuYShmJidtFqTTdUtMqPJ5ajs0v8A5Hu9b4wkE8cbI00uBKilwK6rKV9xRakme17+nN1dmXdVVuHfnnAjOxkRU2xLyxKp2Zo7pLLdHpgnYpdc2yThpJPFC4KTlFa4mXAUNhppIuoRW8QNJK1feWTiTEAioAQBbZD7LH5tz9lmO5sbhU+X6lXE8Y9Zoys8BK8jnqbjVtz2vqXeyMH6t9LKzHILYgBACAEAfSFEGoNCNcAT9mT14Y6RpB0Y7fNP6GJB3FoVBIrsrpNPunzh+ojFoyi1znSUVSLpF3YBT9I0yvfeXqORr0UfQaBFFFQHFQDmgp2MZ0b85ofkQkihqDjGyMsxVnBx4nyJU7IzsYGRLQBtbaUNBI5DAg6Ai/gsY6la43U5u9jXONt6Nlm2G8+q602pR4tEWLjiWyycmW0kocKpl0Ylhmigj/kdO8bHKRGipOL4EqLud9o22zLpza3Uo1dqyBNTxOzVKn+CnLGmxmV/6bm5kmXk2cwg4lqWH1ivOdcrxaVGJBETZk5OvbL2de1sS6gpVdjsyQUp4wipERcEBauW760luXSmUZOlDFUqX/yu9+56TTiiAVgmAMQAgBAFtkPssfm3P2WY7mxuFT5fqVcTxj1mjKzwEryOepuNW3Pa+pd7Iwfq30srMcgtiAEAIAQAgD7acKSCNIgCySE0Fp5cCK4imIFfGGkH0RIJKTcANFEAHG9qI8Yf1GoxqnC5vpVFDiTCW0J0C8ePARCp6mU67fA0uNFRqflGxJI0NtnQiSWE71Na6eT/APeqLFNRS3leUrs+vosnQCOI+2MJQXMzJVNTvs/JV93EJASNKiaJA2kxhYzUrk1Zdiy6altJm1p75YIblmzrvPKwP8NTxRKdg1fic1q5RS7QzalmYUP9PK1alhxOOeEd5wDsg23xJIEWnPT4LTQDbCdLUuA0y2Bwjnej0kmIBFzE9ISgotztp0aWpclDIOxyYIvOD8AHLC4K9bWWUzMIzQKWGOBYGbQfx41WeNRMQCuwAgBACAEAIAtsh9lD825+yzHc2NwqfL9SrieMes0ZWeAleRz1Nxq257X1LvZGD9W+llZjkFsQAgBACAEAIA3SswUGo5CNogCzS0wFpGPGDsO2n6KHpieIJ+wgpQKbpITsxKK7fNOoxBJMJlCdAryQBJydhOKSVqIbbGlxxVxAHKYEElKsNIQVtpziRpmJhRZlU/hrvnf4RQ7YAr1tZbS5N1N6fWnxhmZJsjxWgarHGsmAIp12etBGcecpLp1qIl5NsagFGgV/CCYkEZOW1ISouoT264OVqVSeTwjvpoDC4K1buVM1NgJdco0O9ZbAbaTso2nD0mpiAQsAIAQAgBACAEAIAtsh9lj825+yzHc2NwqfL9SrieMes0ZWeAleRz1Nxq257X1LvZGD9W+llZjkFsQAgBACAEAIAQB1yE2Wzrp6jtEAXfJ610NkFbalUxC2Vlt5sHxSMFIOwgiJ4gt8vlgwMfpBaTsfkm3FjivoKa+kQsDitXLVut5ptUy4NExN0S2g/wC1LjeJpqJqYWBD2jKTc4kPTz9xrU5Mktt8jTXfOHiSKccARD2UElK0Esz204ND8yLrQO1uVBp6VkmIBXLat6Zm1BUw8pwjQDglPElAolI4gBAEbACAEAIAQAgBACAEAIAtsh9lD825+yzHc2NwqfL9SrieMes0ZWeAleRz1Nxq257X1LvZGD9W+llZjkFsQAgBACAEAIAQAgCZsK20sb11hLzda0vFtxJ8xxOKeQgiALCLYs1elc815t1l0DiCjdJ5SIm4NUxlkyz/AIKW340TEzdcdBppQ3TNtn0ExAKraVpPTC777q3V+MtRUeQV0DigDkgBACAEAIAQAgBACAEAIAQBbZD7KH5tz9lmO5sbhU+X6lXE8Y9Z6Jkp2P5a05Ntb630ltSkjNKQkUKWzjeQrGNO3XbF9S72MF6t9LJBzsK2akpSX5sFVbozrVTdFTT6nUI42dlux9dxGzuFm+sb+DE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Fd7IuSjFmybLTCnVJW844S6pKjW40nC6lOFAI72xHeNX5fqVMTxj1l37FiCbOAHDasMM2iNO3/AGrqXexgv0PpZPTEpdflRU1OdJ35OOa21jilwle1vOPTPtiLAdrecemfbCwHa3nHpn2wsB2t5x6Z9sLAdrecemfbCwHa3nHpn2wsB2t5x6Z9sLAdrecemfbCwHa3nHpn2wsB2t5x6Z9sLAdrecemfbCwHa3nHpn2wsB2t5x6Z9sLAdrecemfbCwHa3nHpn2wsB2t5x6Z9sLAdrecemfbCwHa3nHpn2wsB2t5x6Z9sLAdrecemfbCwHa3nHpn2wsB2t5x6Z9sLAdrecemfbCwPptgDG8TgdKif0iQeY9nbwMt+Jz1Nx39hfpq/L9SpiuMesk+xjINPWekOIC6OKpXVVtusatv+19S72RgvVvpZbZKypdCgtppAUKgKTq1EV/SOIXDvgBWAEALw2wBhRp+g5zSAMwAgBACAEAIAQAgDFcach56+yAPqAMQBhJr+o5jSAC1gCpNANcYykoptuyRJqkppLqErTW6rEXgUmm2h1HSDrBBjIg3QAgBACAPpIFNPFhjo9MAeSdmScD0tLrAIGemUUP+y6G6+m5X0x6DYfCr8v1KmK4x6yzdiT/AD/kP8jcatv8AtfUu9kYL1b6WS8jZr18qvZtJJO0qFfF9scUuE7EAinJJZUo3cC+0oYjvUg1OmJQJWIBAWhZrq3ytKKpqnGqRoSkHAmuoxKBOv/8A2H8wiGDRMMqUd6qmLdeMJUoqHFpESgfUq2pIVeVeJWSD5pCaDi0GIAmGlKKLqqALSVDxkhQJEEBKNqSkhSrxvE14jo5IATTSlXbqrtFAk8QBrhrrogBKtFIN5VaqUR5qScE11/OAMPsqKkkKoBeqPGrSg+fFACTZUhNFKvG6kV4wV19aRXXSJ3A2jvjyJ9aogHNOy6lVun/LUkY03xUgj9ArGAOllBSkAqvEDFWipgA1o9Kv5jAETb7ykBalIKms0oXkqP1SyFC+pGtJqgXsbtCcBUxUxMJSs1vStu+v5w4rerGSOux1lTSSVpXVKDeTilX1aNBAFdlaDRoGiLjd+BidpiAfGdGoFX4RX9dA54WBiizqCeXfHmFAOcwA7XJ74qPFoHMNPprAG4IAAAFMTxbIkHjHZN/wMv8Amp//ANtcd/YfCr8v1KmK4x6yd7HeUcpKySUzEwhpSlqICzSouNiojVt9f4vqXeyMF6t9LLLu9szy5jpfKOLZlwbvbM8uY6XyhZgbvbM8uY6XyhZgbvbM8uY6XyhZgbvbM8uY6XyhZgwrLuzD/rmdR77Ya7IZWDO72zPLmOl8oWYG72zPLmOl8oWYG72zPLmOl8oWYG72zPLmOl8oWYG72zPLmOl8oWYG72zPLmOl8oWYG72zPLmOl8oWYG72zPLmOl8oWYMbu7MrXt5nUO+2V4uOGVgzu9szy5jpfKFmBu9szy5jpfKFmDCcu7MH+uZ1nvtprshlYM7vbM8uY6XyhZg1y+WtlNpCG5yXQkaEpISka8ABQQysGzd5ZnlzHS+ULMGd31m+Xs9KFmBu+s3y9npQswN31m+Xs9KFmDincspBagU2ulsUpdSWyK1OO+QTXRrphCzBRuyVNS65KXEtMCYSl6YKl1BN91aXVA3QB/mahopHoNh8Kvy/Up4rjHrPP8rPASvI56m4w257X1LvZGD9W+llZjkFsQAgBACAEAIAQAgBACAEAIAQAgBACAEAIAQAgBACAEAIAtsh9lj825+yzHc2NwqfL9SrieMes67VsJ+aYlyylKrt8Kq42giobpgtQOow2zRqTxV4xbVlwV+dmGEnFQab52RO4md4Nvr2fiRyvJa/uS7H4Fr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l37NclrOS27dCzMuLCUuIWbpaaFd4o0xB5o7OyaVSCqZ4tfp4q2pWryTcbPUgS6raeeOs5PU1ZVoM4dp54jPLUjKtBnDtPPDPLUnKtBnDtPPDPLUZVoM4dp54nNLUZVoM4dp54jPLUZVoM4dp54Z5ajKtBnDtPPE55ajKtBnDtPPEZ5ajKtBnDtPPE55ajKtBnDtPPEZ5ajKtBnDtPPDPLUZVoM4dp54nPLUZVoM4dp54jPLUZVoM4dp54Z5ajKtBnDtPPDPLUZVoM4dp54Z5ajKtBnDtPPDPLUZVoM4dp54Z5ajKtBnDtPPDPLUZVoM4dp54Z5ajKtBnDtPPDPLUZVoM4dp54nPLUZVoM4dp54jPLUZVoM4dp54Z5ajKtBnDtPPDPLUZVoCsnWYOTfFhJH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pic>
        <p:nvPicPr>
          <p:cNvPr id="22532" name="Picture 2" descr="http://www.azbuka-pro.ru/ss/azbu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2133600"/>
            <a:ext cx="3748088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http://i3.imgbb.ru/img9/b/6/4/b6448c2d75989a19b7fd791f04830a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8650" y="2133600"/>
            <a:ext cx="42259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Прямоугольник 1"/>
          <p:cNvSpPr>
            <a:spLocks noChangeArrowheads="1"/>
          </p:cNvSpPr>
          <p:nvPr/>
        </p:nvSpPr>
        <p:spPr bwMode="auto">
          <a:xfrm>
            <a:off x="1547813" y="5995988"/>
            <a:ext cx="6756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i="1"/>
              <a:t>У програмах, призначених для навчання.</a:t>
            </a:r>
            <a:endParaRPr lang="uk-UA" sz="240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urok-informatiku.ru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4"/>
          <p:cNvSpPr>
            <a:spLocks noGrp="1"/>
          </p:cNvSpPr>
          <p:nvPr>
            <p:ph type="title"/>
          </p:nvPr>
        </p:nvSpPr>
        <p:spPr>
          <a:xfrm>
            <a:off x="-107950" y="692150"/>
            <a:ext cx="9134475" cy="1143000"/>
          </a:xfrm>
        </p:spPr>
        <p:txBody>
          <a:bodyPr/>
          <a:lstStyle/>
          <a:p>
            <a:pPr eaLnBrk="1" hangingPunct="1"/>
            <a:r>
              <a:rPr lang="uk-UA" sz="6000" b="1" smtClean="0">
                <a:solidFill>
                  <a:srgbClr val="0000FF"/>
                </a:solidFill>
                <a:latin typeface="Monotype Corsiva" pitchFamily="66" charset="0"/>
              </a:rPr>
              <a:t>Галузі  застосування мультимедіа</a:t>
            </a:r>
          </a:p>
        </p:txBody>
      </p:sp>
      <p:sp>
        <p:nvSpPr>
          <p:cNvPr id="23555" name="AutoShape 2" descr="data:image/jpeg;base64,/9j/4AAQSkZJRgABAQAAAQABAAD/2wCEAAkGBxMSEhUUExIWFhUXFxcWGBcXGB4YGBYWFBUXGBgXGBgeHiggGholHhYUIjEiJSkrLi4uGB8zODMsNygtLysBCgoKDg0OGxAQGyskHyQwLCwsLCwxNy0sLC8sMDcsLC4sLCwsLCwsLy8sLCwsLCwsLCwsLCwsLCwsLCwsLywsLP/AABEIAOoA1wMBEQACEQEDEQH/xAAcAAEAAgMBAQEAAAAAAAAAAAAABQYBAwQHAgj/xABPEAABAgMDBQgOCAQGAgMBAAABAgMABBEFEiEGEzFBURYiU2FxkZKTBxQXMjNSVGKBsdHS0+EVIzVCcnShs4KyweI0Q0Rjc5SDtCXC8CT/xAAbAQEAAgMBAQAAAAAAAAAAAAAAAQQCAwUGB//EAD8RAAIBAgMDBwsCBAcBAQAAAAABAgMRBBJRBSExE0FxgZGx0RQVIjM0UmGCweHwMqEGFiNCJENicpLS8bJT/9oADAMBAAIRAxEAPwCCnLeenHS64SoqUbqTvggE4IQNQ0DAY02x7qhQp0KeVJJLi/qzzWJnOpU4v4I3ulxtNVISmtCAQkKorQq73100O+pTVWMYYrD1KnJwd38OHbwMJYatGGeW5HIbROxPRHsi3kRqtLUx9Iq8VPRHshkQs9R9Iq8VPRHshkQtLUfSKvFT0R7IZELPUfSJ2J6IhkQtLUfSKvFT0R7IZELPUfSKvFT0R7IZELPUfSKvFT0R7IZELPUfSStieiPZDIhZ6j6RV4qeiPZDIhZ6j6RVsT0R7IZELPUfSKvFT0R7IZELPUfSKvFT0R7IZELPUfSKvFT0R7IZELPUfSKvFT0R7IZELPUfSKtieiPZEZETZ6j6RVsT0R7IZELPUfSKtieiPZDIhZ6k1Ysip9suqWEJCigBLSVqJSElWBUkAUWnXrirXrqnPIld8eLX0ejLFLDucczl+fsbXZNtOl1folmvjxEas3/av+T/AOpk8PFf3PsXifUlZCl3iXEhAu3SlpKlLC20OA3SpN3euI16TTGlYwlioq1o7+e7e7e1x386fMTHCPnlu/GHbPQnS4v/AKzfxoyjWk+EV/yf/UPDJf3PsXiJKxVulRziQ2AlSVBpJUoLBI3hUADRJrvjxV0xTxm1qeFinKLbbasnpx3lrCbKqYiTSlZcbv49Bh2xUjS+r/rN/GjmP+KaS/ypdqOqv4XrP/MX7+BFoylfst9K21ZxtaSq74NLiSVN79GISpK2ziK97poY6calHaeEVXLbm+KsUXhamBxDpSd+43djmUC3rpvYtOd6SCTQCgIxGnSMRpFCARj/ABHTUsLFP3k9za4JtcPj1GrZvpYppu257+tE3ldk9LsMOLZbdSpLiBfXeoq84yD3woSoOqxFe8OlVSnmYXE14VqMVO6lbdfhd2s1rbWz7yziqNPJNuKuk9/Qb8lLOl+12FulN5L7j5BpVSGw23cx01WtrDljpbRr1YVpRh7qXbvv3lXB0oSpRb1uctpZNSyGr181zwQpwLF1JM0ppaVAiguoF7SThoAiaGPryqKFv7dy536N0+t7iauEpZXK9t/1JCdsxsIzISGaMzSQpakneifaQlTiinvVJUldRQgYA0rFaGJqOfKN5vShuX+17lv4rhbnZYlRgoZVu3PiR03YjTE7I5sKCVvJCwsg4tzIRWlTRKk0VidCho0C7RxdSvh62biou1vin3FOrQhSq03HnZuz7b63G0qSpxMpOpLqkBAUtak5oDCpzYCt9Su+w0RXUatOjGo01Fyg0r36X16FjPSlUcNzdn/4bnMkZXOtNC+kuh5IUVC6HGVpINKk3FovkE7EmmMZR2jXcZz3ejZ2+D3dqdrmEsHSulru6zQ/k7JKQy4yVlDrzKQq+DVLj5QtBBAukIoquJ2ga5p4/E53CaV1Fvhorp9olhKFk4vn+trEZY8u2J50IQneB8S6XFXkl5tJDV5RABqsVpSmI00i3XnVlgozb3uzdtHx/Yr0lTWJcdOF9TusiznH0vNzRCXFLk6lYSlQQA8SCE0IUqiRjQkqSDqiviKsKLpyoNtLPw377LXm59ONjdSjKopKqrP0ey/4jpmslZYNrWEuAgNLotxKbqVpbvIwvAuhRUAkkA6lGhjVT2lWckm1zrhx0etujsMp4Omk7J6/n3Nqcn5ZLj7BVm2z2oalYKrrkwpN1V5AKFb0YA6xiQRGMsbWcYVOLTkt3R8Hv/OBmsNTWaPBO3eUy1pQoWBmFMG4kltTgcUkmukgCnIf6x28JPlIXzKXxSscvFRVOdkrHFmzFnKV8yGbMMozIZsxOUZkYzcMozDNwyjMM3DKMxa8m21KZaaTS84++BU0Hg5bSY5mKtCpKb4KMe+R0MP6UElzt/QZRWQ5LFOcKd8CRdVe0aa88ThMRCunkvu1McRGVJrNzkpYz11Ur5zkv+kpIxSqQvCfRL/7mW4uzj1dyOmYtW0VpcS8Xc0WX795lKR4Bwpqq4CN9d18UIYfBxlF07Zs0belf+5c19DXOrXaale1nzfB/A5LPdIZbKTQqDAGNMbjtMY4P8Qbsn+6f0PRbASlnv7sSetZxJQ7mltdt3Pr1DALQAc4GiTdv6L1AK40xjgVZKzytZrb/rb46nYw8ZZo50+Tv6K0fNfntpoeSZZJqmXP+yr/ANyZj2v8Oq+zPmf0PO7ceXaEl8F3Exk1kpMzTAW2Gyit3fqoagJOi6dojpbQ2hhaU+Rrxvz8Lr9zh08JVm3OnK3FEsOx3N8HL4UPf6waj7kc+O0tmxakqdmv9KNksDimrOo+1n2rIGdP3Wemfdi15/wmkuz7mpbJq+8jAyAnfFY6f9sPP+E0l2fceaqvvIDsfznisdP+yHn/AAmkuz7k+aqvvAZATvisdP8Ath5/wmkuz7keaqvvIzuBndF1npn3Yef8JpLs+4801dUbpTIy0WiotlpBUkoJSvG6ql4VuYVppGMaq22cDWjlmpNceH3NtLAYik7xkjRuAnfFY2d//bG3z/hNJdn3NXmqr7yM7gZ3RRnrD7sP5gwmkuz7jzTV1R8jsfzvisdP+2Hn/CaS7PuPNVX3kB2PpzxWOn/bDz/hNJdn3J81VveA7H874rPT/th5/wAJpLs+5Hmqr7yMpyAnRoSyP4z7sP5gwmkuz7h7KqvjJGdwU9sZ6w+7E/zBhdJdn3I801NUNwU9sZ6w+7D+YMLpLs+4801NUNwU9sZ6w+7D+YMLpLs+4801NUY3BT2xnrD7kP5gwukuz7k+aamqG4Ke2M9Yfch/MGF0l2fceaamqG4Ke2M9Yfch/MGF0l2fceaamqOyWyNnAi4tlhaQpSk/XLQQVhIVilOIIQjTsivV2zhpyzRck+HBPhw49LLFLAVIRyuzXWfZyMfP+lZ/7TnuxrW2KP8A+k/+KM/If9K7WfW5SdO9WywpApcSHlpuXUJbABCakXUIGPi1h51wqSySmnzuyd97fe2FhKt3ms117ubuPk5Fvn/SM/8AZc92C2xRX+ZP/ig8Df8AtXaz7RkxPd6ppgti6Eozy03LgITvgmpwUqtdNYp42ts3FwjGpnum3e2vHnLmDni8JNyptb1a3RwPpWSk0f8ATMf9lz3Y5rwOyXxdT9vE6S2ttBcHHsKX2QbGmJdDZeS2hBqhtLayu6EqvqqSKmqnFGp2mPT7LqYVYZ0MPe0bN3+P/hxcY61XEctWabf0Lz2P0rNkPBut8h4IukhV8sJu3SCCDWlKGORt/wBr6l3s2YL1b6WTM5LzLShcq5dum8M4QL2dSsgLW4oqSkggCtTdF06DxS4TtmLWWklzvsa4XSRU3SQQCCU0JwGJOCdAgEdbrT9VFoqopsk0JFFMha0BFNBWpSEq2pTTCkSgag/OEqAAH1l3FJohKg4lKgSkBQH1SzQqGBF4aIbgS1mrcU2C6AlZKzdH3Ularg4yE3RWIBF2xJvOOuFBUEhlFCFrAKrzxWkNjeLKk3EkqxAIIxESgau35lClbw3U3QErBSFEqDaUJcuU314LwKzhdN2pgCwMpISAo3lAAFVKVIGJpqqdUQCvzXbCH3FJS64hbwupCsEhuVQRSpoltag4k6r4GBvEiQZYmJtSDgTW8AooKVAIAVW6UIJv1KNCbt0EVrDcDR9KPlS0BS76a3wlFcyM4M2oUbWV3kUqAFkFVd6AaLAImZwNpNFBxRvKSUFSUKUlJQ2nek3CSutSLt0ArRrbgWkxAK62w+2l1y8slTjoSPrFKbRn13VXSpxJTdCQAhqtFDUCYkH23NTZbSpSLpuNLXdSSU5zNhxKUkVK0APmlCe8wNaQ3A0Prm1o++n66gupurzIYKs4dpKqb0jTUUrQBuBscm5qrnfXQN79UoqpfSEFNGyLyk3iRRYSdIRSkNwJ9om6Kgg0FQaVBpjWmHNhEAgJ9M4FFTagUh5ZSgpVUp7VWE1XfpczlMLmmmuJ3A41zcylyu/vLYFyjZOcW0t4oSsFAKAc4i8ohFKjFMNwLcYgGIAQAgBAHmHZ18DLfic9Tceg2Fwq/L9SpiuMeshrB7ISLLlGkLl1O5xSlApWE0olsUoQYw28r4vqXeyMF6t9LOvu6s+ROdYPdjjZC3cd3VnyJzrB7sMguO7qz5E51g92GQXHd1Z8ic6we7DILju6s+ROdYPdhkFx3dWfInOsHuwyC47urPkTnWD3YZBcd3VnyJzrB7sMguO7qz5E51g92GQXHd1Z8ic6we7DILju6s+ROdYn3YZBcd3VnyJzrB7sMguO7qz5E51g92GQXHd1Z8ic6we7DILmVdnNoaZFwf8AkGv+GGQXMd3VnyJzrB7sMguO7qz5E51g92GQXHd1Z8ic6we7DILju6s+ROdYPdhkFx3dWfInOsHuwyC47urPkTnWD3YZBcd3VnyJzrB7sMguO7qz5E51g92GQXHd1Z8ic6we7DILju6s+ROdYPdhkFyIy6yuTack08lpTQQ+43RSgqu8aVXADbHe2IrKr8v1KmJ4x6yl5WeAleRz1Nxr257X1LvZGD9W+llZjkFsQAgBACAEAIAQAgBACAEASdk2E9MVKEhLY751Zutp5VHSeIVPFAHsXY57HkvcRMYOGpo64muKVUOZZOAxB366nYkQBPdkHIJiaZUs71TaCQ5pWmmJJ4RO1JxGNDqgD8+WvY7ssoBwCihVC0mqFp2pVrH6wBHwAgBACAEAIAQAgBAFtkPssfm3P2WY7mxuFT5fqVcTxj1mjKzwEryOepuNW3Pa+pd7Iwfq30srMcgtiAEAIAQAgBACAEAIA7bKsl+ZXcYaU4rXQYAbVKOCRxkgQB6Az2PkScsqamQH6XQACUspUpQAx793E/donjMARE7aa3KCuCcEgAJSgbEIGCfXAHt/Ys+zGOV395cATmUKKyr6bwQVNLAUSABeSRU1IAGOkkQB5X9EMuSa2RcLJIKpt8lLKVAaWBgt1f4AEmuuAPGJ1pKHFpQq8lKiAqlLwBoDSppXZAGmAEAIAQAgBACAEAW2Q+yx+bc/ZZjubG4VPl+pVxPGPWaMrPASvI56m41bc9r6l3sjB+rfSysxyC2IAQAgBAGbp2QuTlegpAi1jEAbGGVLUEoSVKJoEpFSTxAaYAs8lkulrfTat8Me12yL/wD5HMUtDRhiriEAe0di6zmVymcDSEpzqgltIogZugClVxdX5y66BQCAPvszqIs4cb7Q/RR/oIA8csyy3ZhQS0gqxpXUPbyCAPZcl7QMpJtyrSM/MNhV8JIS20VLUr6101S2BXRirigCvW9lM2VELUJx0YhtNUybRB0kHF5Q8ZRphhsibAg5gPThC5l3eqwRUEinisMo3y/4Rd2mAPL7VYzbziAlSQlRAC03VAA4VTqPFEA5IAQAgBACAEAIAQBbZD7KH5tz9lmO5sbhU+X6lXE8Y9Zoys8BK8jnqbjVtz2vqXeyMH6t9LKzHILYgBACAEAe55CZThMs1flUvVF0b1Nb44yI5k6vI1Gmro9Vh8EsZho1FUytcercbcp8uZOXUUPy0utzWy20lWb4luHC9tAGEEsRV3xUYrouUa7w9H0VKT+L5+rmXSz4s+y5CeQC9ZJYvYpLZuOFPj3E1ITxkU0Rm/KaavZSXw3Psd0yqpUaj3Pf/qX1RLyWQTSZdxFmuJSsihK968Qo1uqcFTcI0XaDljdQxCqxvF3/AGZqr4dU36SavwfFeJ5flBYszKLuTDZRs1pVxg6DFhSTKsqbir82p7T2LJe7ZjGFL19foUs481IyMCNXlBKMksz7WcuqUApQK6lCiAaHXdoa8cd7ySVaCqUWlfm/PiceDy1JQqb7cD7ct6RS2F9qoYaVVKSapW4NYQ2jEjaagRqq4bkt1Sab6FZdLZlymZ2pQ/dkaJyzptosJEw0y3pzRo2knxxiK8uMVslKXBxfav33I2qWIit6fU7/ALPxN8jkA0mq2ldspoFJRUIoDoJBBCuXHRGipRUfh08O1eBup4ly5r9G59j8SZkWJRC6OvBLhwLZqzXYCVb9Y4r13ijTKEo8SxCpGf6X49hBdk3seInm+2JYDPJGoijgAwSo7dFCdGg4aMDM8nyTyGVO5xJfQy62u4W3Aak69dRQxRxeNWGazRdnz8y6TXOpldrFgd7B9oUq24wsfjI/pG2liOVjmirr4NPwJUm+Y4Xew5aqf8ps8jg/rGbrKPFMnN8CiTcsppam14KQopVrxSaHGNkZKSUlzkp3V0aYyJEAIAQBbZD7KH5tz9lmO5sbhU+X6lXE8Y9Zoys8BK8jnqbjVtz2vqXeyMH6t9LKzHILYgBACAEAeq9jKdW1ITKlDN0IzLy0m4lagQSk6VEVOCanRFepSzSTOhhsSoUnFvq1+HaRDK2JYlTQK3ial90AuXjpLbeKWwcTU1VjqjelbcUJScndntnY3R/8eysjfuXnFKOKlXlqulStJNKRJBE5YPKlZhLjRukgLw0YkhQ5CRXlJjjY1cjWVSG5vj1HqtiRWJoyo1FdG9zKNmcYLcygKBGIPrGw8cbFis0bviY1djypTtDgzkdtTtWXSwHkS8uykIDnhHnBS8nNNnAGhFVrrQ1oNcX8PWVWN0cDFUHRnbmf5bqKwtpuYvOlp5LSSHE50lTj1KJJCjpKlXB6cI9BgK1qTWhw8XFqonHn3FgkshC+vPTF4qIHhN42gDQhDI3ygNFFlI1kGscutWdSV+YvUqSpxsjFvdjd9wANTaSB3rbiLjafwhG9HpTGk2nDZkhaVnIOepdBq24hYUEr8UjA3VUpSmyOlgailLkqiun+ftzFDGUstqsdzRY7NymlLUazUy2A5oPEdqTqjbWwUqTbp746Mxcs6TfHVFacyVdlpghMzdaIqhSSpK1DWDd0kcQMc+rSyrMuHd+cxvw+I5T0XxX7/nOVjsn2eklE0zfS4gIQpY++UiiVKI0KpQVrjriu95asWvIrKyYXItvFVXEqLS6/fu6FHzqR5jEt4PFNUtyavbmOXi5SpSzQZYWMrXXnEIIAFcY14rH1J0+greV1JySPzhbprMPH/cX/ADGPT0PVR6Edml+hdBwxtNggBACALbIfZQ/Nufssx3NjcKny/Uq4njHrNGVngJXkc9Tcatue19S72Rg/VvpZWY5BbEAIA77Ksd6ZUQ0gkDFSjvUIG1azgkQB67kP2Km7qHXqPVooKUCGRsuINC9yqoniVAEz2WZduXk2koFVqdCb5peupSpVEgYJTxJAEAeY2HIpfduKJAI74CpB201iNNeryccxdwGGWIqOD0b7D3bJ6calpVporT9UhKCb6RWgxNFlJFYxjiabV7rtM5bNrZrRTfU/pcq2V9otu1VnEKVgEpQbwSBoFdZqSSeOObipxqPNfoPUbGwdWhucWtWyGsmx3XzvUGmtWhI4ydAinGLk7I6uKxlKgrya6Oc48sJxMu8AgBV1CUh5SL2IBqWire087HRhHYwFF04O/Ozw21MRy01u37+q74dJX2co3Qu/fWVAhQUVXlAjRStQOQR0Y1JRTSfHiclxTd2izSPZPm098sLHntj1poYwMi22H2RFvkDtS9XW2ogegKGPIIA35WWot5ot0SgFSVFNby6IN7GmCdAFNOMXtnwcq19CpjZJUmtdx48l9TThINDWsd29yulZF2snKQvsrQ5jcUhSa8ZCD+iv0jTiKEZU2+ezv3or76eIjJc7JN8JWkoWApKgQQdBB1R5o7Zx2RZaZeWW2g1TnSpNdIChWh202x5TbD/xi/2nL2jwOuxkfXo5Y5leX9NnNo75o8Ntz/EPf8i/5jHuMP6qPQu49HS/Qug4Y3GYgBACALbIfZY/Nufssx3NjcKny/Uq4njHrNGVngJXkc9Tcatue19S72Rg/VvpZWY5BbEAXTJ7JBKpUzrv1raVXc00oC6aA1eV3zYx0AVO0QBsnrVKk5tASlsd62gXW0naE/ePnKqYA/R1ls3GGk6LraBjqogQB552TpB2bal1IBNXV5sYUukAV0Vxu116YrU6spVLc2+3UXKlGMae79StfrK7ZFgNy5IN6YfA3zTRolGjwzh3jQ0HfVUdSRFhpPiVYylF3i7Eiu2GUuFS3EqVQJDUsgFlH43FA5w7Sa8QjVOhTlxRZp46vDhJ9Zi1mJdac4wpBKaX0oqBQ60hQCk7KU4xhHNxOHVPeuB63Y+1JYn+nN79ectmTDTOZQoMlaaYhRKlJ47tbrg4wAeIxYocnbNlX53nI2jSrQqOLnv7+viuu6+JbSG3ECoSpBGsApp6cIvpprcefkmnZ8SnW5YdmO3rsm245taJaAO1S04DloYkgqcvkpKtKvKF8nQgG8kcV41vegK9EZRjKTtFXMZSUd7diytyjiUd6iXap3zhzYI5Dv1+riizTwkpu3Pot78F1s0VMTGKv+73Lx/YhLbtltpBblkLfcVgp0pKUAbEJ2R3KGAnThd+j8OL6Wyg6sak8zd+7qRTGrBmnlVDKyTsSY3ZIxW+SRm6iLFJ2OJZBbUoF5RSVgGuaQk3qKIwvqITvdQqTFDF4uCg1H/37GVKk6lRSfBEjnY4J1DqaVVlX4x/LHk9sr/GL/b9TlbR4G2xR9cjl/pHJxD/AKbOdh/WI8It3/Evf8i/5jHvMP6mPQu49FT/AEI4I3GYgBACALbIfZY/Nufssx3NjcKny/Uq4njHrNGVngJXkc9Tcatue19S72Rg/VvpZWY5BbEAelZH5QKaSjFKVUuhdAUKTdpmn0jv07DpFcNkSCVtTJZD6w7KIu79GflairIUofWNqwC2Tjvho0acBAPWbdtMBlYZBUVUbCxghN/e1vHTQHSMOONOIm4U21xLWCpqpWipcOL6t5V5y0FqbTKzCC3dNELBKRxAkGoB0Eg6DHIhXlBRjLc4npJ4ClUUqtF5k1vXgQdp5IzTyLrLiLicMxTMoSrWLqcFHzlVrtjrQnmV0cOrShB2KbamTs6x4WXcSB95IvJ9BRUCM7s0ZYGLAfXfIvEgpVUHiiri5Xps6+x6eTEqSLhk3lGpjeE72KNGs47j0+P2dGv6a4ku7byFgGpIJUCipulWkLujSSK10YiuuLuFr5p5Ty21tmyo08+lux83U+BKWHJGZF5xVxkHACgrTYNA5cTxx240lGKbV2+C8Txsq8p1MkXZc78Dptq22JRIEoyhbhwLigSEjaVaSeKojZknb+pw0RnKy/Rx1e9lUeygfWbxWi8dYbSTzqBMR5TZZYqy6X9jWsLG+Z73qzWbXmD/AKhY5LqfUkRjyknoZWhHijS7OPKwU+8obC6qnMDGLlU/EZwnSOdKgkUAAHFhFeWZu7LcZRtuMh2NMnYmUrElLn6hR88fyx5favpYlP8A0nKx0ro6rCV9cjl/pHIxS/pspYf1sTxzK+x1NPLXpStalA8ZJJHLHusM70o9C7j0FJ3iiuxYNggBACALbIfZY/Nufssx3NjcKny/Uq4njHrNGVngJXkc9Tcatue19S72Rg/VvpZWY5BbEATtlWzgG3cRgErP3QPuqH3k/qIAtMraa2VIBWAEkKQoi9dr92oO+aVr1ekCJB6bO5YvJZ7YbbaWwCEPNmpUyogU3w/y1ChSo1qDq0RBKvfccbOWso6m6ttSE+KoZ1sfhoQtHo5orVKMJqxfo16tJ51fpXHwfWSUlakuAC29gMAQq/dGpJwCiniUnCuChFRU61D9KzL9/v8Am8syxEMR+q1+zr+D6Hv50Srs+44mjLrVddQq8OQUUAeWsZraFLhJ2fxTRplhGnezt1fYpc7ZqkLUoIU64rvlFKqc5AKvUIq18QqjtHgd/ZtCFNZpyS61f7HG1k3MOKwaUSeLCNUYSk9yOzLaWHpx3yRxZTOsyWaYKgt8qqsJIIRXehJOiuJJjo4TD2qJs81tfaXL02lwfD42338CftCRfmG2xKzKFJCEi4hYBrTGqdOmPa06+HjdS3O/H7nzqlTqReZric+Ts7OWcsh9lS2zpB0/rgY2TwtHEx9GSvqb/KMj8SxKtSx5nwiSws6TQox5RvYoVNmYuPMpr86zdGvSlzuPR+WNashGnd9K2hUHQFBCxzgAxScXTfpwa/Pj4mcoOorKSf58PA1Hsezo0PsEbSFD1CMuXpfHs+5W8irczX51Gi07MakEKW68lx9KSsIQKJTTQpVanTQDRpizhoKXp5bR1f0MK8JRioZrtvgvqVzJqUM40HA6hKlKUClRoa3jjhoB2R5zH7RUa8s0XZ8HzdxeVVUkqdi3PZNvIbSgCoGJVTvidnFHm8W6kqjqOLtzbuYo4qNWT3R3HJISLjLqVKSaA48kc+q4zi0U6UnConJWKvlDJi+404Kip5jiCI9hs+anRi1oegw/A8ztyyFMq2pOg7fnF43kTACAEAW2Q+yx+bc/ZZjubG4VPl+pVxPGPWaMrPASvI56m41bc9r6l3sjB+rfSysxyC2IAQBI2daRQLijvMSMK0J/odYgC6ZKZQFlwNKopCwW6HvVoXiWVnYakpVqPKYiRnTaT3kyiwJW+VJcJRWobOC0eYvYRo0xocWmdWNWEo2JE2+hlN1sAU1jT0tXoAjNSZWnRjzFXtTK4k73E8WAH8WkxLyy4o1xVSH6XY55bLm0EnezK0jYDUDnjTKMV+kuUY5n6aT6j6ncsJ50XVzThB0i9QfpGveX406Ud6SRXH0gnjMbqdyjjFC1zskJcDQackdKlG288vXrSvYs0jlJNsiiJhdPFUbw5jURvsVVVkSCctCrCYlWXeNIzaudOH6Rup4mrT/TJ9/eTaEuKPtues1w1uvy6tqaKA9IIVF6G1qyVpWfT+NEclHmZ3Jln1D/APltRKhqSpwoVzLH9Y2rG4ef6oWfRfuMkpor2VMs5LtZpxd55033DevbxNQgE8ZqfQIq47E54Wjw4eJNNLlMzKQWaKqDQ7RgeePPTdtx0o1NxcMncpJtgC5MrA2E1H6xy625+ju6CjVnKL9DcW+U7JMwBR1Dbo4xdPOIrSip/rin0owWJk90kma7Qy3s6ZIEww40RhfTjQcoxpyiJjRxNPfh2uh/n5qWoN7nFWKw9LomSppo5xKiQkjE6d6eWOzScnBOa3239Jbi21vKhllYRk5gtnYDp0EpBI/WNhJAwAgC2yH2WPzbn7LMdzY3Cp8v1KuJ4x6zRlZ4CV5HPU3GrbntfUu9kYP1b6WVmOQWxACAEASEhMXqNqP4SdVfuk7Dt1H0wBPBarwUo4gAE43gE4V86mgjZBolM459by1EEEjUEje01GuuMXYzUpGlMk5spymMbxM1KRtTJK1rQOU/KI9E2xqVOYyqTVqWg+mHok8rVOV5paTiDxHUfTGaS5jROcnxN7bDuynKQI2pyKjjBnQhtetaR6axsWc1unTNyBtXXkSTGazGt04HQg+atXopGSerRrdJcxuS6RoZ5zGanDUx5Fmq0H1rTim6Ro2EQqzzLc7mVOlaW8h2pZxWIGG2ObNq+8v5UdrUk6NaRymNLUDW6cHxJCRsp1w3UqKjsQkqjW1TMHSgWdjIVtBT248QpWKWGxffXyNpqr0xnGD/ALTNUrcCwoLMgiic3ICmI3r86v8AhqUtE+cTyRZinbebUeUdkS1+2X0lKChtCSlAUbzisaqW4rWtRNTGRJU4gCALbIfZY/Nufssx3NjcKny/Uq4njHrNGVngJXkc9Tcatue19S72Rg/VvpZWY5BbEAIAQAgCZsmeNaFWI0bcBpG2g1axAEqsVTQKoDs0JJ0fwHVsMGiUyJWya0Na8cQDok21Y6SmnoEYTSsb6DeY3tS5VojUXpSUeJmbbATdvVNdA0D5xsjF3KdWqpKyR9tuIUAFggj7w9kWo1Wii6e/cbm5ZI7xSCfO0xlKpm4GNn/cj7VLv+MByUH9I12bMk4o0KknTpXX+P5xGSRlmifBs1zl9PzhlZOZGUJWg6+Q6Ijeg0mdFn2M9MLutNqUTqSMB7Ihu5KVi72Zke21dRNOFx7SJdgZx3kVTBA4zQRplSzSuYShmJidtFqTTdUtMqPJ5ajs0v8A5Hu9b4wkE8cbI00uBKilwK6rKV9xRakme17+nN1dmXdVVuHfnnAjOxkRU2xLyxKp2Zo7pLLdHpgnYpdc2yThpJPFC4KTlFa4mXAUNhppIuoRW8QNJK1feWTiTEAioAQBbZD7LH5tz9lmO5sbhU+X6lXE8Y9Zoys8BK8jnqbjVtz2vqXeyMH6t9LKzHILYgBACAEAfSFEGoNCNcAT9mT14Y6RpB0Y7fNP6GJB3FoVBIrsrpNPunzh+ojFoyi1znSUVSLpF3YBT9I0yvfeXqORr0UfQaBFFFQHFQDmgp2MZ0b85ofkQkihqDjGyMsxVnBx4nyJU7IzsYGRLQBtbaUNBI5DAg6Ai/gsY6la43U5u9jXONt6Nlm2G8+q602pR4tEWLjiWyycmW0kocKpl0Ylhmigj/kdO8bHKRGipOL4EqLud9o22zLpza3Uo1dqyBNTxOzVKn+CnLGmxmV/6bm5kmXk2cwg4lqWH1ivOdcrxaVGJBETZk5OvbL2de1sS6gpVdjsyQUp4wipERcEBauW760luXSmUZOlDFUqX/yu9+56TTiiAVgmAMQAgBAFtkPssfm3P2WY7mxuFT5fqVcTxj1mjKzwEryOepuNW3Pa+pd7Iwfq30srMcgtiAEAIAQAgD7acKSCNIgCySE0Fp5cCK4imIFfGGkH0RIJKTcANFEAHG9qI8Yf1GoxqnC5vpVFDiTCW0J0C8ePARCp6mU67fA0uNFRqflGxJI0NtnQiSWE71Na6eT/APeqLFNRS3leUrs+vosnQCOI+2MJQXMzJVNTvs/JV93EJASNKiaJA2kxhYzUrk1Zdiy6altJm1p75YIblmzrvPKwP8NTxRKdg1fic1q5RS7QzalmYUP9PK1alhxOOeEd5wDsg23xJIEWnPT4LTQDbCdLUuA0y2Bwjnej0kmIBFzE9ISgotztp0aWpclDIOxyYIvOD8AHLC4K9bWWUzMIzQKWGOBYGbQfx41WeNRMQCuwAgBACAEAIAtsh9lD825+yzHc2NwqfL9SrieMes0ZWeAleRz1Nxq257X1LvZGD9W+llZjkFsQAgBACAEAIA3SswUGo5CNogCzS0wFpGPGDsO2n6KHpieIJ+wgpQKbpITsxKK7fNOoxBJMJlCdAryQBJydhOKSVqIbbGlxxVxAHKYEElKsNIQVtpziRpmJhRZlU/hrvnf4RQ7YAr1tZbS5N1N6fWnxhmZJsjxWgarHGsmAIp12etBGcecpLp1qIl5NsagFGgV/CCYkEZOW1ISouoT264OVqVSeTwjvpoDC4K1buVM1NgJdco0O9ZbAbaTso2nD0mpiAQsAIAQAgBACAEAIAtsh9lj825+yzHc2NwqfL9SrieMes0ZWeAleRz1Nxq257X1LvZGD9W+llZjkFsQAgBACAEAIAQB1yE2Wzrp6jtEAXfJ610NkFbalUxC2Vlt5sHxSMFIOwgiJ4gt8vlgwMfpBaTsfkm3FjivoKa+kQsDitXLVut5ptUy4NExN0S2g/wC1LjeJpqJqYWBD2jKTc4kPTz9xrU5Mktt8jTXfOHiSKccARD2UElK0Esz204ND8yLrQO1uVBp6VkmIBXLat6Zm1BUw8pwjQDglPElAolI4gBAEbACAEAIAQAgBACAEAIAtsh9lD825+yzHc2NwqfL9SrieMes0ZWeAleRz1Nxq257X1LvZGD9W+llZjkFsQAgBACAEAIAQAgCZsK20sb11hLzda0vFtxJ8xxOKeQgiALCLYs1elc815t1l0DiCjdJ5SIm4NUxlkyz/AIKW340TEzdcdBppQ3TNtn0ExAKraVpPTC777q3V+MtRUeQV0DigDkgBACAEAIAQAgBACAEAIAQBbZD7KH5tz9lmO5sbhU+X6lXE8Y9Z6Jkp2P5a05Ntb630ltSkjNKQkUKWzjeQrGNO3XbF9S72MF6t9LJBzsK2akpSX5sFVbozrVTdFTT6nUI42dlux9dxGzuFm+sb+DE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Fd7IuSjFmybLTCnVJW844S6pKjW40nC6lOFAI72xHeNX5fqVMTxj1l37FiCbOAHDasMM2iNO3/AGrqXexgv0PpZPTEpdflRU1OdJ35OOa21jilwle1vOPTPtiLAdrecemfbCwHa3nHpn2wsB2t5x6Z9sLAdrecemfbCwHa3nHpn2wsB2t5x6Z9sLAdrecemfbCwHa3nHpn2wsB2t5x6Z9sLAdrecemfbCwHa3nHpn2wsB2t5x6Z9sLAdrecemfbCwHa3nHpn2wsB2t5x6Z9sLAdrecemfbCwHa3nHpn2wsB2t5x6Z9sLAdrecemfbCwHa3nHpn2wsB2t5x6Z9sLAdrecemfbCwPptgDG8TgdKif0iQeY9nbwMt+Jz1Nx39hfpq/L9SpiuMesk+xjINPWekOIC6OKpXVVtusatv+19S72RgvVvpZbZKypdCgtppAUKgKTq1EV/SOIXDvgBWAEALw2wBhRp+g5zSAMwAgBACAEAIAQAgDFcach56+yAPqAMQBhJr+o5jSAC1gCpNANcYykoptuyRJqkppLqErTW6rEXgUmm2h1HSDrBBjIg3QAgBACAPpIFNPFhjo9MAeSdmScD0tLrAIGemUUP+y6G6+m5X0x6DYfCr8v1KmK4x6yzdiT/AD/kP8jcatv8AtfUu9kYL1b6WS8jZr18qvZtJJO0qFfF9scUuE7EAinJJZUo3cC+0oYjvUg1OmJQJWIBAWhZrq3ytKKpqnGqRoSkHAmuoxKBOv/8A2H8wiGDRMMqUd6qmLdeMJUoqHFpESgfUq2pIVeVeJWSD5pCaDi0GIAmGlKKLqqALSVDxkhQJEEBKNqSkhSrxvE14jo5IATTSlXbqrtFAk8QBrhrrogBKtFIN5VaqUR5qScE11/OAMPsqKkkKoBeqPGrSg+fFACTZUhNFKvG6kV4wV19aRXXSJ3A2jvjyJ9aogHNOy6lVun/LUkY03xUgj9ArGAOllBSkAqvEDFWipgA1o9Kv5jAETb7ykBalIKms0oXkqP1SyFC+pGtJqgXsbtCcBUxUxMJSs1vStu+v5w4rerGSOux1lTSSVpXVKDeTilX1aNBAFdlaDRoGiLjd+BidpiAfGdGoFX4RX9dA54WBiizqCeXfHmFAOcwA7XJ74qPFoHMNPprAG4IAAAFMTxbIkHjHZN/wMv8Amp//ANtcd/YfCr8v1KmK4x6yd7HeUcpKySUzEwhpSlqICzSouNiojVt9f4vqXeyMF6t9LLLu9szy5jpfKOLZlwbvbM8uY6XyhZgbvbM8uY6XyhZgbvbM8uY6XyhZgbvbM8uY6XyhZgwrLuzD/rmdR77Ya7IZWDO72zPLmOl8oWYG72zPLmOl8oWYG72zPLmOl8oWYG72zPLmOl8oWYG72zPLmOl8oWYG72zPLmOl8oWYG72zPLmOl8oWYG72zPLmOl8oWYMbu7MrXt5nUO+2V4uOGVgzu9szy5jpfKFmBu9szy5jpfKFmDCcu7MH+uZ1nvtprshlYM7vbM8uY6XyhZg1y+WtlNpCG5yXQkaEpISka8ABQQysGzd5ZnlzHS+ULMGd31m+Xs9KFmBu+s3y9npQswN31m+Xs9KFmDincspBagU2ulsUpdSWyK1OO+QTXRrphCzBRuyVNS65KXEtMCYSl6YKl1BN91aXVA3QB/mahopHoNh8Kvy/Up4rjHrPP8rPASvI56m4w257X1LvZGD9W+llZjkFsQAgBACAEAIAQAgBACAEAIAQAgBACAEAIAQAgBACAEAIAtsh9lj825+yzHc2NwqfL9SrieMes67VsJ+aYlyylKrt8Kq42giobpgtQOow2zRqTxV4xbVlwV+dmGEnFQab52RO4md4Nvr2fiRyvJa/uS7H4Fr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l37NclrOS27dCzMuLCUuIWbpaaFd4o0xB5o7OyaVSCqZ4tfp4q2pWryTcbPUgS6raeeOs5PU1ZVoM4dp54jPLUjKtBnDtPPDPLUnKtBnDtPPDPLUZVoM4dp54nNLUZVoM4dp54jPLUZVoM4dp54Z5ajKtBnDtPPE55ajKtBnDtPPEZ5ajKtBnDtPPE55ajKtBnDtPPEZ5ajKtBnDtPPDPLUZVoM4dp54nPLUZVoM4dp54jPLUZVoM4dp54Z5ajKtBnDtPPDPLUZVoM4dp54Z5ajKtBnDtPPDPLUZVoM4dp54Z5ajKtBnDtPPDPLUZVoM4dp54Z5ajKtBnDtPPDPLUZVoM4dp54nPLUZVoM4dp54jPLUZVoM4dp54Z5ajKtBnDtPPDPLUZVoCsnWYOTfFhJH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3556" name="Прямоугольник 1"/>
          <p:cNvSpPr>
            <a:spLocks noChangeArrowheads="1"/>
          </p:cNvSpPr>
          <p:nvPr/>
        </p:nvSpPr>
        <p:spPr bwMode="auto">
          <a:xfrm>
            <a:off x="611188" y="5157788"/>
            <a:ext cx="799306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 i="1"/>
              <a:t>Під час створення кіно, відеофільмів і мультиплікації. Без мультимедійних об'єктів не можна собі уявити сучасні комп'ютерні ігри</a:t>
            </a:r>
          </a:p>
          <a:p>
            <a:pPr algn="ctr"/>
            <a:r>
              <a:rPr lang="uk-UA" sz="2400" b="1" i="1"/>
              <a:t> </a:t>
            </a:r>
            <a:endParaRPr lang="uk-UA" sz="2400"/>
          </a:p>
        </p:txBody>
      </p:sp>
      <p:pic>
        <p:nvPicPr>
          <p:cNvPr id="23557" name="Picture 4" descr="http://www.rebenok.com/file/86092/8685_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9613" y="2243138"/>
            <a:ext cx="281463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http://usiter.com/uploads/20101016/715590678949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270125"/>
            <a:ext cx="48672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urok-informatiku.ru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4"/>
          <p:cNvSpPr>
            <a:spLocks noGrp="1"/>
          </p:cNvSpPr>
          <p:nvPr>
            <p:ph type="title"/>
          </p:nvPr>
        </p:nvSpPr>
        <p:spPr>
          <a:xfrm>
            <a:off x="-107950" y="692150"/>
            <a:ext cx="9134475" cy="1143000"/>
          </a:xfrm>
        </p:spPr>
        <p:txBody>
          <a:bodyPr/>
          <a:lstStyle/>
          <a:p>
            <a:pPr eaLnBrk="1" hangingPunct="1"/>
            <a:r>
              <a:rPr lang="uk-UA" sz="6000" b="1" smtClean="0">
                <a:solidFill>
                  <a:srgbClr val="0000FF"/>
                </a:solidFill>
                <a:latin typeface="Monotype Corsiva" pitchFamily="66" charset="0"/>
              </a:rPr>
              <a:t>Галузі  застосування мультимедіа</a:t>
            </a:r>
          </a:p>
        </p:txBody>
      </p:sp>
      <p:sp>
        <p:nvSpPr>
          <p:cNvPr id="24579" name="AutoShape 2" descr="data:image/jpeg;base64,/9j/4AAQSkZJRgABAQAAAQABAAD/2wCEAAkGBxMSEhUUExIWFhUXFxcWGBcXGB4YGBYWFBUXGBgXGBgeHiggGholHhYUIjEiJSkrLi4uGB8zODMsNygtLysBCgoKDg0OGxAQGyskHyQwLCwsLCwxNy0sLC8sMDcsLC4sLCwsLCwsLy8sLCwsLCwsLCwsLCwsLCwsLCwsLywsLP/AABEIAOoA1wMBEQACEQEDEQH/xAAcAAEAAgMBAQEAAAAAAAAAAAAABQYBAwQHAgj/xABPEAABAgMDBQgOCAQGAgMBAAABAgMABBEFEiEGEzFBURYiU2FxkZKTBxQXMjNSVGKBsdHS0+EVIzVCcnShs4KyweI0Q0Rjc5SDtCXC8CT/xAAbAQEAAgMBAQAAAAAAAAAAAAAAAQQCAwUGB//EAD8RAAIBAgMDBwsCBAcBAQAAAAABAgMRBBJRBSExE0FxgZGx0RQVIjM0UmGCweHwMqEGFiNCJENicpLS8bJT/9oADAMBAAIRAxEAPwCCnLeenHS64SoqUbqTvggE4IQNQ0DAY02x7qhQp0KeVJJLi/qzzWJnOpU4v4I3ulxtNVISmtCAQkKorQq73100O+pTVWMYYrD1KnJwd38OHbwMJYatGGeW5HIbROxPRHsi3kRqtLUx9Iq8VPRHshkQs9R9Iq8VPRHshkQtLUfSKvFT0R7IZELPUfSJ2J6IhkQtLUfSKvFT0R7IZELPUfSKvFT0R7IZELPUfSKvFT0R7IZELPUfSStieiPZDIhZ6j6RV4qeiPZDIhZ6j6RVsT0R7IZELPUfSKvFT0R7IZELPUfSKvFT0R7IZELPUfSKvFT0R7IZELPUfSKvFT0R7IZELPUfSKtieiPZEZETZ6j6RVsT0R7IZELPUfSKtieiPZDIhZ6k1Ysip9suqWEJCigBLSVqJSElWBUkAUWnXrirXrqnPIld8eLX0ejLFLDucczl+fsbXZNtOl1folmvjxEas3/av+T/AOpk8PFf3PsXifUlZCl3iXEhAu3SlpKlLC20OA3SpN3euI16TTGlYwlioq1o7+e7e7e1x386fMTHCPnlu/GHbPQnS4v/AKzfxoyjWk+EV/yf/UPDJf3PsXiJKxVulRziQ2AlSVBpJUoLBI3hUADRJrvjxV0xTxm1qeFinKLbbasnpx3lrCbKqYiTSlZcbv49Bh2xUjS+r/rN/GjmP+KaS/ypdqOqv4XrP/MX7+BFoylfst9K21ZxtaSq74NLiSVN79GISpK2ziK97poY6calHaeEVXLbm+KsUXhamBxDpSd+43djmUC3rpvYtOd6SCTQCgIxGnSMRpFCARj/ABHTUsLFP3k9za4JtcPj1GrZvpYppu257+tE3ldk9LsMOLZbdSpLiBfXeoq84yD3woSoOqxFe8OlVSnmYXE14VqMVO6lbdfhd2s1rbWz7yziqNPJNuKuk9/Qb8lLOl+12FulN5L7j5BpVSGw23cx01WtrDljpbRr1YVpRh7qXbvv3lXB0oSpRb1uctpZNSyGr181zwQpwLF1JM0ppaVAiguoF7SThoAiaGPryqKFv7dy536N0+t7iauEpZXK9t/1JCdsxsIzISGaMzSQpakneifaQlTiinvVJUldRQgYA0rFaGJqOfKN5vShuX+17lv4rhbnZYlRgoZVu3PiR03YjTE7I5sKCVvJCwsg4tzIRWlTRKk0VidCho0C7RxdSvh62biou1vin3FOrQhSq03HnZuz7b63G0qSpxMpOpLqkBAUtak5oDCpzYCt9Su+w0RXUatOjGo01Fyg0r36X16FjPSlUcNzdn/4bnMkZXOtNC+kuh5IUVC6HGVpINKk3FovkE7EmmMZR2jXcZz3ejZ2+D3dqdrmEsHSulru6zQ/k7JKQy4yVlDrzKQq+DVLj5QtBBAukIoquJ2ga5p4/E53CaV1Fvhorp9olhKFk4vn+trEZY8u2J50IQneB8S6XFXkl5tJDV5RABqsVpSmI00i3XnVlgozb3uzdtHx/Yr0lTWJcdOF9TusiznH0vNzRCXFLk6lYSlQQA8SCE0IUqiRjQkqSDqiviKsKLpyoNtLPw377LXm59ONjdSjKopKqrP0ey/4jpmslZYNrWEuAgNLotxKbqVpbvIwvAuhRUAkkA6lGhjVT2lWckm1zrhx0etujsMp4Omk7J6/n3Nqcn5ZLj7BVm2z2oalYKrrkwpN1V5AKFb0YA6xiQRGMsbWcYVOLTkt3R8Hv/OBmsNTWaPBO3eUy1pQoWBmFMG4kltTgcUkmukgCnIf6x28JPlIXzKXxSscvFRVOdkrHFmzFnKV8yGbMMozIZsxOUZkYzcMozDNwyjMM3DKMxa8m21KZaaTS84++BU0Hg5bSY5mKtCpKb4KMe+R0MP6UElzt/QZRWQ5LFOcKd8CRdVe0aa88ThMRCunkvu1McRGVJrNzkpYz11Ur5zkv+kpIxSqQvCfRL/7mW4uzj1dyOmYtW0VpcS8Xc0WX795lKR4Bwpqq4CN9d18UIYfBxlF07Zs0belf+5c19DXOrXaale1nzfB/A5LPdIZbKTQqDAGNMbjtMY4P8Qbsn+6f0PRbASlnv7sSetZxJQ7mltdt3Pr1DALQAc4GiTdv6L1AK40xjgVZKzytZrb/rb46nYw8ZZo50+Tv6K0fNfntpoeSZZJqmXP+yr/ANyZj2v8Oq+zPmf0PO7ceXaEl8F3Exk1kpMzTAW2Gyit3fqoagJOi6dojpbQ2hhaU+Rrxvz8Lr9zh08JVm3OnK3FEsOx3N8HL4UPf6waj7kc+O0tmxakqdmv9KNksDimrOo+1n2rIGdP3Wemfdi15/wmkuz7mpbJq+8jAyAnfFY6f9sPP+E0l2fceaqvvIDsfznisdP+yHn/AAmkuz7k+aqvvAZATvisdP8Ath5/wmkuz7keaqvvIzuBndF1npn3Yef8JpLs+4801dUbpTIy0WiotlpBUkoJSvG6ql4VuYVppGMaq22cDWjlmpNceH3NtLAYik7xkjRuAnfFY2d//bG3z/hNJdn3NXmqr7yM7gZ3RRnrD7sP5gwmkuz7jzTV1R8jsfzvisdP+2Hn/CaS7PuPNVX3kB2PpzxWOn/bDz/hNJdn3J81VveA7H874rPT/th5/wAJpLs+5Hmqr7yMpyAnRoSyP4z7sP5gwmkuz7h7KqvjJGdwU9sZ6w+7E/zBhdJdn3I801NUNwU9sZ6w+7D+YMLpLs+4801NUNwU9sZ6w+7D+YMLpLs+4801NUY3BT2xnrD7kP5gwukuz7k+aamqG4Ke2M9Yfch/MGF0l2fceaamqG4Ke2M9Yfch/MGF0l2fceaamqOyWyNnAi4tlhaQpSk/XLQQVhIVilOIIQjTsivV2zhpyzRck+HBPhw49LLFLAVIRyuzXWfZyMfP+lZ/7TnuxrW2KP8A+k/+KM/If9K7WfW5SdO9WywpApcSHlpuXUJbABCakXUIGPi1h51wqSySmnzuyd97fe2FhKt3ms117ubuPk5Fvn/SM/8AZc92C2xRX+ZP/ig8Df8AtXaz7RkxPd6ppgti6Eozy03LgITvgmpwUqtdNYp42ts3FwjGpnum3e2vHnLmDni8JNyptb1a3RwPpWSk0f8ATMf9lz3Y5rwOyXxdT9vE6S2ttBcHHsKX2QbGmJdDZeS2hBqhtLayu6EqvqqSKmqnFGp2mPT7LqYVYZ0MPe0bN3+P/hxcY61XEctWabf0Lz2P0rNkPBut8h4IukhV8sJu3SCCDWlKGORt/wBr6l3s2YL1b6WTM5LzLShcq5dum8M4QL2dSsgLW4oqSkggCtTdF06DxS4TtmLWWklzvsa4XSRU3SQQCCU0JwGJOCdAgEdbrT9VFoqopsk0JFFMha0BFNBWpSEq2pTTCkSgag/OEqAAH1l3FJohKg4lKgSkBQH1SzQqGBF4aIbgS1mrcU2C6AlZKzdH3Ularg4yE3RWIBF2xJvOOuFBUEhlFCFrAKrzxWkNjeLKk3EkqxAIIxESgau35lClbw3U3QErBSFEqDaUJcuU314LwKzhdN2pgCwMpISAo3lAAFVKVIGJpqqdUQCvzXbCH3FJS64hbwupCsEhuVQRSpoltag4k6r4GBvEiQZYmJtSDgTW8AooKVAIAVW6UIJv1KNCbt0EVrDcDR9KPlS0BS76a3wlFcyM4M2oUbWV3kUqAFkFVd6AaLAImZwNpNFBxRvKSUFSUKUlJQ2nek3CSutSLt0ArRrbgWkxAK62w+2l1y8slTjoSPrFKbRn13VXSpxJTdCQAhqtFDUCYkH23NTZbSpSLpuNLXdSSU5zNhxKUkVK0APmlCe8wNaQ3A0Prm1o++n66gupurzIYKs4dpKqb0jTUUrQBuBscm5qrnfXQN79UoqpfSEFNGyLyk3iRRYSdIRSkNwJ9om6Kgg0FQaVBpjWmHNhEAgJ9M4FFTagUh5ZSgpVUp7VWE1XfpczlMLmmmuJ3A41zcylyu/vLYFyjZOcW0t4oSsFAKAc4i8ohFKjFMNwLcYgGIAQAgBAHmHZ18DLfic9Tceg2Fwq/L9SpiuMeshrB7ISLLlGkLl1O5xSlApWE0olsUoQYw28r4vqXeyMF6t9LOvu6s+ROdYPdjjZC3cd3VnyJzrB7sMguO7qz5E51g92GQXHd1Z8ic6we7DILju6s+ROdYPdhkFx3dWfInOsHuwyC47urPkTnWD3YZBcd3VnyJzrB7sMguO7qz5E51g92GQXHd1Z8ic6we7DILju6s+ROdYn3YZBcd3VnyJzrB7sMguO7qz5E51g92GQXHd1Z8ic6we7DILmVdnNoaZFwf8AkGv+GGQXMd3VnyJzrB7sMguO7qz5E51g92GQXHd1Z8ic6we7DILju6s+ROdYPdhkFx3dWfInOsHuwyC47urPkTnWD3YZBcd3VnyJzrB7sMguO7qz5E51g92GQXHd1Z8ic6we7DILju6s+ROdYPdhkFyIy6yuTack08lpTQQ+43RSgqu8aVXADbHe2IrKr8v1KmJ4x6yl5WeAleRz1Nxr257X1LvZGD9W+llZjkFsQAgBACAEAIAQAgBACAEASdk2E9MVKEhLY751Zutp5VHSeIVPFAHsXY57HkvcRMYOGpo64muKVUOZZOAxB366nYkQBPdkHIJiaZUs71TaCQ5pWmmJJ4RO1JxGNDqgD8+WvY7ssoBwCihVC0mqFp2pVrH6wBHwAgBACAEAIAQAgBAFtkPssfm3P2WY7mxuFT5fqVcTxj1mjKzwEryOepuNW3Pa+pd7Iwfq30srMcgtiAEAIAQAgBACAEAIA7bKsl+ZXcYaU4rXQYAbVKOCRxkgQB6Az2PkScsqamQH6XQACUspUpQAx793E/donjMARE7aa3KCuCcEgAJSgbEIGCfXAHt/Ys+zGOV395cATmUKKyr6bwQVNLAUSABeSRU1IAGOkkQB5X9EMuSa2RcLJIKpt8lLKVAaWBgt1f4AEmuuAPGJ1pKHFpQq8lKiAqlLwBoDSppXZAGmAEAIAQAgBACAEAW2Q+yx+bc/ZZjubG4VPl+pVxPGPWaMrPASvI56m41bc9r6l3sjB+rfSysxyC2IAQAgBAGbp2QuTlegpAi1jEAbGGVLUEoSVKJoEpFSTxAaYAs8lkulrfTat8Me12yL/wD5HMUtDRhiriEAe0di6zmVymcDSEpzqgltIogZugClVxdX5y66BQCAPvszqIs4cb7Q/RR/oIA8csyy3ZhQS0gqxpXUPbyCAPZcl7QMpJtyrSM/MNhV8JIS20VLUr6101S2BXRirigCvW9lM2VELUJx0YhtNUybRB0kHF5Q8ZRphhsibAg5gPThC5l3eqwRUEinisMo3y/4Rd2mAPL7VYzbziAlSQlRAC03VAA4VTqPFEA5IAQAgBACAEAIAQBbZD7KH5tz9lmO5sbhU+X6lXE8Y9Zoys8BK8jnqbjVtz2vqXeyMH6t9LKzHILYgBACAEAe55CZThMs1flUvVF0b1Nb44yI5k6vI1Gmro9Vh8EsZho1FUytcercbcp8uZOXUUPy0utzWy20lWb4luHC9tAGEEsRV3xUYrouUa7w9H0VKT+L5+rmXSz4s+y5CeQC9ZJYvYpLZuOFPj3E1ITxkU0Rm/KaavZSXw3Psd0yqpUaj3Pf/qX1RLyWQTSZdxFmuJSsihK968Qo1uqcFTcI0XaDljdQxCqxvF3/AGZqr4dU36SavwfFeJ5flBYszKLuTDZRs1pVxg6DFhSTKsqbir82p7T2LJe7ZjGFL19foUs481IyMCNXlBKMksz7WcuqUApQK6lCiAaHXdoa8cd7ySVaCqUWlfm/PiceDy1JQqb7cD7ct6RS2F9qoYaVVKSapW4NYQ2jEjaagRqq4bkt1Sab6FZdLZlymZ2pQ/dkaJyzptosJEw0y3pzRo2knxxiK8uMVslKXBxfav33I2qWIit6fU7/ALPxN8jkA0mq2ldspoFJRUIoDoJBBCuXHRGipRUfh08O1eBup4ly5r9G59j8SZkWJRC6OvBLhwLZqzXYCVb9Y4r13ijTKEo8SxCpGf6X49hBdk3seInm+2JYDPJGoijgAwSo7dFCdGg4aMDM8nyTyGVO5xJfQy62u4W3Aak69dRQxRxeNWGazRdnz8y6TXOpldrFgd7B9oUq24wsfjI/pG2liOVjmirr4NPwJUm+Y4Xew5aqf8ps8jg/rGbrKPFMnN8CiTcsppam14KQopVrxSaHGNkZKSUlzkp3V0aYyJEAIAQBbZD7KH5tz9lmO5sbhU+X6lXE8Y9Zoys8BK8jnqbjVtz2vqXeyMH6t9LKzHILYgBACAEAeq9jKdW1ITKlDN0IzLy0m4lagQSk6VEVOCanRFepSzSTOhhsSoUnFvq1+HaRDK2JYlTQK3ial90AuXjpLbeKWwcTU1VjqjelbcUJScndntnY3R/8eysjfuXnFKOKlXlqulStJNKRJBE5YPKlZhLjRukgLw0YkhQ5CRXlJjjY1cjWVSG5vj1HqtiRWJoyo1FdG9zKNmcYLcygKBGIPrGw8cbFis0bviY1djypTtDgzkdtTtWXSwHkS8uykIDnhHnBS8nNNnAGhFVrrQ1oNcX8PWVWN0cDFUHRnbmf5bqKwtpuYvOlp5LSSHE50lTj1KJJCjpKlXB6cI9BgK1qTWhw8XFqonHn3FgkshC+vPTF4qIHhN42gDQhDI3ygNFFlI1kGscutWdSV+YvUqSpxsjFvdjd9wANTaSB3rbiLjafwhG9HpTGk2nDZkhaVnIOepdBq24hYUEr8UjA3VUpSmyOlgailLkqiun+ftzFDGUstqsdzRY7NymlLUazUy2A5oPEdqTqjbWwUqTbp746Mxcs6TfHVFacyVdlpghMzdaIqhSSpK1DWDd0kcQMc+rSyrMuHd+cxvw+I5T0XxX7/nOVjsn2eklE0zfS4gIQpY++UiiVKI0KpQVrjriu95asWvIrKyYXItvFVXEqLS6/fu6FHzqR5jEt4PFNUtyavbmOXi5SpSzQZYWMrXXnEIIAFcY14rH1J0+greV1JySPzhbprMPH/cX/ADGPT0PVR6Edml+hdBwxtNggBACALbIfZQ/Nufssx3NjcKny/Uq4njHrNGVngJXkc9Tcatue19S72Rg/VvpZWY5BbEAIA77Ksd6ZUQ0gkDFSjvUIG1azgkQB67kP2Km7qHXqPVooKUCGRsuINC9yqoniVAEz2WZduXk2koFVqdCb5peupSpVEgYJTxJAEAeY2HIpfduKJAI74CpB201iNNeryccxdwGGWIqOD0b7D3bJ6calpVporT9UhKCb6RWgxNFlJFYxjiabV7rtM5bNrZrRTfU/pcq2V9otu1VnEKVgEpQbwSBoFdZqSSeOObipxqPNfoPUbGwdWhucWtWyGsmx3XzvUGmtWhI4ydAinGLk7I6uKxlKgrya6Oc48sJxMu8AgBV1CUh5SL2IBqWire087HRhHYwFF04O/Ozw21MRy01u37+q74dJX2co3Qu/fWVAhQUVXlAjRStQOQR0Y1JRTSfHiclxTd2izSPZPm098sLHntj1poYwMi22H2RFvkDtS9XW2ogegKGPIIA35WWot5ot0SgFSVFNby6IN7GmCdAFNOMXtnwcq19CpjZJUmtdx48l9TThINDWsd29yulZF2snKQvsrQ5jcUhSa8ZCD+iv0jTiKEZU2+ezv3or76eIjJc7JN8JWkoWApKgQQdBB1R5o7Zx2RZaZeWW2g1TnSpNdIChWh202x5TbD/xi/2nL2jwOuxkfXo5Y5leX9NnNo75o8Ntz/EPf8i/5jHuMP6qPQu49HS/Qug4Y3GYgBACALbIfZY/Nufssx3NjcKny/Uq4njHrNGVngJXkc9Tcatue19S72Rg/VvpZWY5BbEAXTJ7JBKpUzrv1raVXc00oC6aA1eV3zYx0AVO0QBsnrVKk5tASlsd62gXW0naE/ePnKqYA/R1ls3GGk6LraBjqogQB552TpB2bal1IBNXV5sYUukAV0Vxu116YrU6spVLc2+3UXKlGMae79StfrK7ZFgNy5IN6YfA3zTRolGjwzh3jQ0HfVUdSRFhpPiVYylF3i7Eiu2GUuFS3EqVQJDUsgFlH43FA5w7Sa8QjVOhTlxRZp46vDhJ9Zi1mJdac4wpBKaX0oqBQ60hQCk7KU4xhHNxOHVPeuB63Y+1JYn+nN79ectmTDTOZQoMlaaYhRKlJ47tbrg4wAeIxYocnbNlX53nI2jSrQqOLnv7+viuu6+JbSG3ECoSpBGsApp6cIvpprcefkmnZ8SnW5YdmO3rsm245taJaAO1S04DloYkgqcvkpKtKvKF8nQgG8kcV41vegK9EZRjKTtFXMZSUd7diytyjiUd6iXap3zhzYI5Dv1+riizTwkpu3Pot78F1s0VMTGKv+73Lx/YhLbtltpBblkLfcVgp0pKUAbEJ2R3KGAnThd+j8OL6Wyg6sak8zd+7qRTGrBmnlVDKyTsSY3ZIxW+SRm6iLFJ2OJZBbUoF5RSVgGuaQk3qKIwvqITvdQqTFDF4uCg1H/37GVKk6lRSfBEjnY4J1DqaVVlX4x/LHk9sr/GL/b9TlbR4G2xR9cjl/pHJxD/AKbOdh/WI8It3/Evf8i/5jHvMP6mPQu49FT/AEI4I3GYgBACALbIfZY/Nufssx3NjcKny/Uq4njHrNGVngJXkc9Tcatue19S72Rg/VvpZWY5BbEAelZH5QKaSjFKVUuhdAUKTdpmn0jv07DpFcNkSCVtTJZD6w7KIu79GflairIUofWNqwC2Tjvho0acBAPWbdtMBlYZBUVUbCxghN/e1vHTQHSMOONOIm4U21xLWCpqpWipcOL6t5V5y0FqbTKzCC3dNELBKRxAkGoB0Eg6DHIhXlBRjLc4npJ4ClUUqtF5k1vXgQdp5IzTyLrLiLicMxTMoSrWLqcFHzlVrtjrQnmV0cOrShB2KbamTs6x4WXcSB95IvJ9BRUCM7s0ZYGLAfXfIvEgpVUHiiri5Xps6+x6eTEqSLhk3lGpjeE72KNGs47j0+P2dGv6a4ku7byFgGpIJUCipulWkLujSSK10YiuuLuFr5p5Ty21tmyo08+lux83U+BKWHJGZF5xVxkHACgrTYNA5cTxx240lGKbV2+C8Txsq8p1MkXZc78Dptq22JRIEoyhbhwLigSEjaVaSeKojZknb+pw0RnKy/Rx1e9lUeygfWbxWi8dYbSTzqBMR5TZZYqy6X9jWsLG+Z73qzWbXmD/AKhY5LqfUkRjyknoZWhHijS7OPKwU+8obC6qnMDGLlU/EZwnSOdKgkUAAHFhFeWZu7LcZRtuMh2NMnYmUrElLn6hR88fyx5favpYlP8A0nKx0ro6rCV9cjl/pHIxS/pspYf1sTxzK+x1NPLXpStalA8ZJJHLHusM70o9C7j0FJ3iiuxYNggBACALbIfZY/Nufssx3NjcKny/Uq4njHrNGVngJXkc9Tcatue19S72Rg/VvpZWY5BbEATtlWzgG3cRgErP3QPuqH3k/qIAtMraa2VIBWAEkKQoi9dr92oO+aVr1ekCJB6bO5YvJZ7YbbaWwCEPNmpUyogU3w/y1ChSo1qDq0RBKvfccbOWso6m6ttSE+KoZ1sfhoQtHo5orVKMJqxfo16tJ51fpXHwfWSUlakuAC29gMAQq/dGpJwCiniUnCuChFRU61D9KzL9/v8Am8syxEMR+q1+zr+D6Hv50Srs+44mjLrVddQq8OQUUAeWsZraFLhJ2fxTRplhGnezt1fYpc7ZqkLUoIU64rvlFKqc5AKvUIq18QqjtHgd/ZtCFNZpyS61f7HG1k3MOKwaUSeLCNUYSk9yOzLaWHpx3yRxZTOsyWaYKgt8qqsJIIRXehJOiuJJjo4TD2qJs81tfaXL02lwfD42338CftCRfmG2xKzKFJCEi4hYBrTGqdOmPa06+HjdS3O/H7nzqlTqReZric+Ts7OWcsh9lS2zpB0/rgY2TwtHEx9GSvqb/KMj8SxKtSx5nwiSws6TQox5RvYoVNmYuPMpr86zdGvSlzuPR+WNashGnd9K2hUHQFBCxzgAxScXTfpwa/Pj4mcoOorKSf58PA1Hsezo0PsEbSFD1CMuXpfHs+5W8irczX51Gi07MakEKW68lx9KSsIQKJTTQpVanTQDRpizhoKXp5bR1f0MK8JRioZrtvgvqVzJqUM40HA6hKlKUClRoa3jjhoB2R5zH7RUa8s0XZ8HzdxeVVUkqdi3PZNvIbSgCoGJVTvidnFHm8W6kqjqOLtzbuYo4qNWT3R3HJISLjLqVKSaA48kc+q4zi0U6UnConJWKvlDJi+404Kip5jiCI9hs+anRi1oegw/A8ztyyFMq2pOg7fnF43kTACAEAW2Q+yx+bc/ZZjubG4VPl+pVxPGPWaMrPASvI56m41bc9r6l3sjB+rfSysxyC2IAQBI2daRQLijvMSMK0J/odYgC6ZKZQFlwNKopCwW6HvVoXiWVnYakpVqPKYiRnTaT3kyiwJW+VJcJRWobOC0eYvYRo0xocWmdWNWEo2JE2+hlN1sAU1jT0tXoAjNSZWnRjzFXtTK4k73E8WAH8WkxLyy4o1xVSH6XY55bLm0EnezK0jYDUDnjTKMV+kuUY5n6aT6j6ncsJ50XVzThB0i9QfpGveX406Ud6SRXH0gnjMbqdyjjFC1zskJcDQackdKlG288vXrSvYs0jlJNsiiJhdPFUbw5jURvsVVVkSCctCrCYlWXeNIzaudOH6Rup4mrT/TJ9/eTaEuKPtues1w1uvy6tqaKA9IIVF6G1qyVpWfT+NEclHmZ3Jln1D/APltRKhqSpwoVzLH9Y2rG4ef6oWfRfuMkpor2VMs5LtZpxd55033DevbxNQgE8ZqfQIq47E54Wjw4eJNNLlMzKQWaKqDQ7RgeePPTdtx0o1NxcMncpJtgC5MrA2E1H6xy625+ju6CjVnKL9DcW+U7JMwBR1Dbo4xdPOIrSip/rin0owWJk90kma7Qy3s6ZIEww40RhfTjQcoxpyiJjRxNPfh2uh/n5qWoN7nFWKw9LomSppo5xKiQkjE6d6eWOzScnBOa3239Jbi21vKhllYRk5gtnYDp0EpBI/WNhJAwAgC2yH2WPzbn7LMdzY3Cp8v1KuJ4x6zRlZ4CV5HPU3GrbntfUu9kYP1b6WVmOQWxACAEASEhMXqNqP4SdVfuk7Dt1H0wBPBarwUo4gAE43gE4V86mgjZBolM459by1EEEjUEje01GuuMXYzUpGlMk5spymMbxM1KRtTJK1rQOU/KI9E2xqVOYyqTVqWg+mHok8rVOV5paTiDxHUfTGaS5jROcnxN7bDuynKQI2pyKjjBnQhtetaR6axsWc1unTNyBtXXkSTGazGt04HQg+atXopGSerRrdJcxuS6RoZ5zGanDUx5Fmq0H1rTim6Ro2EQqzzLc7mVOlaW8h2pZxWIGG2ObNq+8v5UdrUk6NaRymNLUDW6cHxJCRsp1w3UqKjsQkqjW1TMHSgWdjIVtBT248QpWKWGxffXyNpqr0xnGD/ALTNUrcCwoLMgiic3ICmI3r86v8AhqUtE+cTyRZinbebUeUdkS1+2X0lKChtCSlAUbzisaqW4rWtRNTGRJU4gCALbIfZY/Nufssx3NjcKny/Uq4njHrNGVngJXkc9Tcatue19S72Rg/VvpZWY5BbEAIAQAgCZsmeNaFWI0bcBpG2g1axAEqsVTQKoDs0JJ0fwHVsMGiUyJWya0Na8cQDok21Y6SmnoEYTSsb6DeY3tS5VojUXpSUeJmbbATdvVNdA0D5xsjF3KdWqpKyR9tuIUAFggj7w9kWo1Wii6e/cbm5ZI7xSCfO0xlKpm4GNn/cj7VLv+MByUH9I12bMk4o0KknTpXX+P5xGSRlmifBs1zl9PzhlZOZGUJWg6+Q6Ijeg0mdFn2M9MLutNqUTqSMB7Ihu5KVi72Zke21dRNOFx7SJdgZx3kVTBA4zQRplSzSuYShmJidtFqTTdUtMqPJ5ajs0v8A5Hu9b4wkE8cbI00uBKilwK6rKV9xRakme17+nN1dmXdVVuHfnnAjOxkRU2xLyxKp2Zo7pLLdHpgnYpdc2yThpJPFC4KTlFa4mXAUNhppIuoRW8QNJK1feWTiTEAioAQBbZD7LH5tz9lmO5sbhU+X6lXE8Y9Zoys8BK8jnqbjVtz2vqXeyMH6t9LKzHILYgBACAEAfSFEGoNCNcAT9mT14Y6RpB0Y7fNP6GJB3FoVBIrsrpNPunzh+ojFoyi1znSUVSLpF3YBT9I0yvfeXqORr0UfQaBFFFQHFQDmgp2MZ0b85ofkQkihqDjGyMsxVnBx4nyJU7IzsYGRLQBtbaUNBI5DAg6Ai/gsY6la43U5u9jXONt6Nlm2G8+q602pR4tEWLjiWyycmW0kocKpl0Ylhmigj/kdO8bHKRGipOL4EqLud9o22zLpza3Uo1dqyBNTxOzVKn+CnLGmxmV/6bm5kmXk2cwg4lqWH1ivOdcrxaVGJBETZk5OvbL2de1sS6gpVdjsyQUp4wipERcEBauW760luXSmUZOlDFUqX/yu9+56TTiiAVgmAMQAgBAFtkPssfm3P2WY7mxuFT5fqVcTxj1mjKzwEryOepuNW3Pa+pd7Iwfq30srMcgtiAEAIAQAgD7acKSCNIgCySE0Fp5cCK4imIFfGGkH0RIJKTcANFEAHG9qI8Yf1GoxqnC5vpVFDiTCW0J0C8ePARCp6mU67fA0uNFRqflGxJI0NtnQiSWE71Na6eT/APeqLFNRS3leUrs+vosnQCOI+2MJQXMzJVNTvs/JV93EJASNKiaJA2kxhYzUrk1Zdiy6altJm1p75YIblmzrvPKwP8NTxRKdg1fic1q5RS7QzalmYUP9PK1alhxOOeEd5wDsg23xJIEWnPT4LTQDbCdLUuA0y2Bwjnej0kmIBFzE9ISgotztp0aWpclDIOxyYIvOD8AHLC4K9bWWUzMIzQKWGOBYGbQfx41WeNRMQCuwAgBACAEAIAtsh9lD825+yzHc2NwqfL9SrieMes0ZWeAleRz1Nxq257X1LvZGD9W+llZjkFsQAgBACAEAIA3SswUGo5CNogCzS0wFpGPGDsO2n6KHpieIJ+wgpQKbpITsxKK7fNOoxBJMJlCdAryQBJydhOKSVqIbbGlxxVxAHKYEElKsNIQVtpziRpmJhRZlU/hrvnf4RQ7YAr1tZbS5N1N6fWnxhmZJsjxWgarHGsmAIp12etBGcecpLp1qIl5NsagFGgV/CCYkEZOW1ISouoT264OVqVSeTwjvpoDC4K1buVM1NgJdco0O9ZbAbaTso2nD0mpiAQsAIAQAgBACAEAIAtsh9lj825+yzHc2NwqfL9SrieMes0ZWeAleRz1Nxq257X1LvZGD9W+llZjkFsQAgBACAEAIAQB1yE2Wzrp6jtEAXfJ610NkFbalUxC2Vlt5sHxSMFIOwgiJ4gt8vlgwMfpBaTsfkm3FjivoKa+kQsDitXLVut5ptUy4NExN0S2g/wC1LjeJpqJqYWBD2jKTc4kPTz9xrU5Mktt8jTXfOHiSKccARD2UElK0Esz204ND8yLrQO1uVBp6VkmIBXLat6Zm1BUw8pwjQDglPElAolI4gBAEbACAEAIAQAgBACAEAIAtsh9lD825+yzHc2NwqfL9SrieMes0ZWeAleRz1Nxq257X1LvZGD9W+llZjkFsQAgBACAEAIAQAgCZsK20sb11hLzda0vFtxJ8xxOKeQgiALCLYs1elc815t1l0DiCjdJ5SIm4NUxlkyz/AIKW340TEzdcdBppQ3TNtn0ExAKraVpPTC777q3V+MtRUeQV0DigDkgBACAEAIAQAgBACAEAIAQBbZD7KH5tz9lmO5sbhU+X6lXE8Y9Z6Jkp2P5a05Ntb630ltSkjNKQkUKWzjeQrGNO3XbF9S72MF6t9LJBzsK2akpSX5sFVbozrVTdFTT6nUI42dlux9dxGzuFm+sb+DE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Fd7IuSjFmybLTCnVJW844S6pKjW40nC6lOFAI72xHeNX5fqVMTxj1l37FiCbOAHDasMM2iNO3/AGrqXexgv0PpZPTEpdflRU1OdJ35OOa21jilwle1vOPTPtiLAdrecemfbCwHa3nHpn2wsB2t5x6Z9sLAdrecemfbCwHa3nHpn2wsB2t5x6Z9sLAdrecemfbCwHa3nHpn2wsB2t5x6Z9sLAdrecemfbCwHa3nHpn2wsB2t5x6Z9sLAdrecemfbCwHa3nHpn2wsB2t5x6Z9sLAdrecemfbCwHa3nHpn2wsB2t5x6Z9sLAdrecemfbCwHa3nHpn2wsB2t5x6Z9sLAdrecemfbCwPptgDG8TgdKif0iQeY9nbwMt+Jz1Nx39hfpq/L9SpiuMesk+xjINPWekOIC6OKpXVVtusatv+19S72RgvVvpZbZKypdCgtppAUKgKTq1EV/SOIXDvgBWAEALw2wBhRp+g5zSAMwAgBACAEAIAQAgDFcach56+yAPqAMQBhJr+o5jSAC1gCpNANcYykoptuyRJqkppLqErTW6rEXgUmm2h1HSDrBBjIg3QAgBACAPpIFNPFhjo9MAeSdmScD0tLrAIGemUUP+y6G6+m5X0x6DYfCr8v1KmK4x6yzdiT/AD/kP8jcatv8AtfUu9kYL1b6WS8jZr18qvZtJJO0qFfF9scUuE7EAinJJZUo3cC+0oYjvUg1OmJQJWIBAWhZrq3ytKKpqnGqRoSkHAmuoxKBOv/8A2H8wiGDRMMqUd6qmLdeMJUoqHFpESgfUq2pIVeVeJWSD5pCaDi0GIAmGlKKLqqALSVDxkhQJEEBKNqSkhSrxvE14jo5IATTSlXbqrtFAk8QBrhrrogBKtFIN5VaqUR5qScE11/OAMPsqKkkKoBeqPGrSg+fFACTZUhNFKvG6kV4wV19aRXXSJ3A2jvjyJ9aogHNOy6lVun/LUkY03xUgj9ArGAOllBSkAqvEDFWipgA1o9Kv5jAETb7ykBalIKms0oXkqP1SyFC+pGtJqgXsbtCcBUxUxMJSs1vStu+v5w4rerGSOux1lTSSVpXVKDeTilX1aNBAFdlaDRoGiLjd+BidpiAfGdGoFX4RX9dA54WBiizqCeXfHmFAOcwA7XJ74qPFoHMNPprAG4IAAAFMTxbIkHjHZN/wMv8Amp//ANtcd/YfCr8v1KmK4x6yd7HeUcpKySUzEwhpSlqICzSouNiojVt9f4vqXeyMF6t9LLLu9szy5jpfKOLZlwbvbM8uY6XyhZgbvbM8uY6XyhZgbvbM8uY6XyhZgbvbM8uY6XyhZgwrLuzD/rmdR77Ya7IZWDO72zPLmOl8oWYG72zPLmOl8oWYG72zPLmOl8oWYG72zPLmOl8oWYG72zPLmOl8oWYG72zPLmOl8oWYG72zPLmOl8oWYG72zPLmOl8oWYMbu7MrXt5nUO+2V4uOGVgzu9szy5jpfKFmBu9szy5jpfKFmDCcu7MH+uZ1nvtprshlYM7vbM8uY6XyhZg1y+WtlNpCG5yXQkaEpISka8ABQQysGzd5ZnlzHS+ULMGd31m+Xs9KFmBu+s3y9npQswN31m+Xs9KFmDincspBagU2ulsUpdSWyK1OO+QTXRrphCzBRuyVNS65KXEtMCYSl6YKl1BN91aXVA3QB/mahopHoNh8Kvy/Up4rjHrPP8rPASvI56m4w257X1LvZGD9W+llZjkFsQAgBACAEAIAQAgBACAEAIAQAgBACAEAIAQAgBACAEAIAtsh9lj825+yzHc2NwqfL9SrieMes67VsJ+aYlyylKrt8Kq42giobpgtQOow2zRqTxV4xbVlwV+dmGEnFQab52RO4md4Nvr2fiRyvJa/uS7H4Fr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l37NclrOS27dCzMuLCUuIWbpaaFd4o0xB5o7OyaVSCqZ4tfp4q2pWryTcbPUgS6raeeOs5PU1ZVoM4dp54jPLUjKtBnDtPPDPLUnKtBnDtPPDPLUZVoM4dp54nNLUZVoM4dp54jPLUZVoM4dp54Z5ajKtBnDtPPE55ajKtBnDtPPEZ5ajKtBnDtPPE55ajKtBnDtPPEZ5ajKtBnDtPPDPLUZVoM4dp54nPLUZVoM4dp54jPLUZVoM4dp54Z5ajKtBnDtPPDPLUZVoM4dp54Z5ajKtBnDtPPDPLUZVoM4dp54Z5ajKtBnDtPPDPLUZVoM4dp54Z5ajKtBnDtPPDPLUZVoM4dp54nPLUZVoM4dp54jPLUZVoM4dp54Z5ajKtBnDtPPDPLUZVoCsnWYOTfFhJH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4580" name="Прямоугольник 1"/>
          <p:cNvSpPr>
            <a:spLocks noChangeArrowheads="1"/>
          </p:cNvSpPr>
          <p:nvPr/>
        </p:nvSpPr>
        <p:spPr bwMode="auto">
          <a:xfrm>
            <a:off x="611188" y="5876925"/>
            <a:ext cx="7993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 i="1"/>
              <a:t>У рекламі</a:t>
            </a:r>
          </a:p>
        </p:txBody>
      </p:sp>
      <p:pic>
        <p:nvPicPr>
          <p:cNvPr id="24581" name="Picture 2" descr="http://led-lampy.ru/images/images_for_Text/LED_ekra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149475"/>
            <a:ext cx="4186238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urok-informatiku.ru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4"/>
          <p:cNvSpPr>
            <a:spLocks noGrp="1"/>
          </p:cNvSpPr>
          <p:nvPr>
            <p:ph type="title"/>
          </p:nvPr>
        </p:nvSpPr>
        <p:spPr>
          <a:xfrm>
            <a:off x="-107950" y="692150"/>
            <a:ext cx="9134475" cy="1143000"/>
          </a:xfrm>
        </p:spPr>
        <p:txBody>
          <a:bodyPr/>
          <a:lstStyle/>
          <a:p>
            <a:pPr eaLnBrk="1" hangingPunct="1"/>
            <a:r>
              <a:rPr lang="uk-UA" sz="6000" b="1" smtClean="0">
                <a:solidFill>
                  <a:srgbClr val="0000FF"/>
                </a:solidFill>
                <a:latin typeface="Monotype Corsiva" pitchFamily="66" charset="0"/>
              </a:rPr>
              <a:t>Галузі  застосування мультимедіа</a:t>
            </a:r>
          </a:p>
        </p:txBody>
      </p:sp>
      <p:sp>
        <p:nvSpPr>
          <p:cNvPr id="25603" name="AutoShape 2" descr="data:image/jpeg;base64,/9j/4AAQSkZJRgABAQAAAQABAAD/2wCEAAkGBxMSEhUUExIWFhUXFxcWGBcXGB4YGBYWFBUXGBgXGBgeHiggGholHhYUIjEiJSkrLi4uGB8zODMsNygtLysBCgoKDg0OGxAQGyskHyQwLCwsLCwxNy0sLC8sMDcsLC4sLCwsLCwsLy8sLCwsLCwsLCwsLCwsLCwsLCwsLywsLP/AABEIAOoA1wMBEQACEQEDEQH/xAAcAAEAAgMBAQEAAAAAAAAAAAAABQYBAwQHAgj/xABPEAABAgMDBQgOCAQGAgMBAAABAgMABBEFEiEGEzFBURYiU2FxkZKTBxQXMjNSVGKBsdHS0+EVIzVCcnShs4KyweI0Q0Rjc5SDtCXC8CT/xAAbAQEAAgMBAQAAAAAAAAAAAAAAAQQCAwUGB//EAD8RAAIBAgMDBwsCBAcBAQAAAAABAgMRBBJRBSExE0FxgZGx0RQVIjM0UmGCweHwMqEGFiNCJENicpLS8bJT/9oADAMBAAIRAxEAPwCCnLeenHS64SoqUbqTvggE4IQNQ0DAY02x7qhQp0KeVJJLi/qzzWJnOpU4v4I3ulxtNVISmtCAQkKorQq73100O+pTVWMYYrD1KnJwd38OHbwMJYatGGeW5HIbROxPRHsi3kRqtLUx9Iq8VPRHshkQs9R9Iq8VPRHshkQtLUfSKvFT0R7IZELPUfSJ2J6IhkQtLUfSKvFT0R7IZELPUfSKvFT0R7IZELPUfSKvFT0R7IZELPUfSStieiPZDIhZ6j6RV4qeiPZDIhZ6j6RVsT0R7IZELPUfSKvFT0R7IZELPUfSKvFT0R7IZELPUfSKvFT0R7IZELPUfSKvFT0R7IZELPUfSKtieiPZEZETZ6j6RVsT0R7IZELPUfSKtieiPZDIhZ6k1Ysip9suqWEJCigBLSVqJSElWBUkAUWnXrirXrqnPIld8eLX0ejLFLDucczl+fsbXZNtOl1folmvjxEas3/av+T/AOpk8PFf3PsXifUlZCl3iXEhAu3SlpKlLC20OA3SpN3euI16TTGlYwlioq1o7+e7e7e1x386fMTHCPnlu/GHbPQnS4v/AKzfxoyjWk+EV/yf/UPDJf3PsXiJKxVulRziQ2AlSVBpJUoLBI3hUADRJrvjxV0xTxm1qeFinKLbbasnpx3lrCbKqYiTSlZcbv49Bh2xUjS+r/rN/GjmP+KaS/ypdqOqv4XrP/MX7+BFoylfst9K21ZxtaSq74NLiSVN79GISpK2ziK97poY6calHaeEVXLbm+KsUXhamBxDpSd+43djmUC3rpvYtOd6SCTQCgIxGnSMRpFCARj/ABHTUsLFP3k9za4JtcPj1GrZvpYppu257+tE3ldk9LsMOLZbdSpLiBfXeoq84yD3woSoOqxFe8OlVSnmYXE14VqMVO6lbdfhd2s1rbWz7yziqNPJNuKuk9/Qb8lLOl+12FulN5L7j5BpVSGw23cx01WtrDljpbRr1YVpRh7qXbvv3lXB0oSpRb1uctpZNSyGr181zwQpwLF1JM0ppaVAiguoF7SThoAiaGPryqKFv7dy536N0+t7iauEpZXK9t/1JCdsxsIzISGaMzSQpakneifaQlTiinvVJUldRQgYA0rFaGJqOfKN5vShuX+17lv4rhbnZYlRgoZVu3PiR03YjTE7I5sKCVvJCwsg4tzIRWlTRKk0VidCho0C7RxdSvh62biou1vin3FOrQhSq03HnZuz7b63G0qSpxMpOpLqkBAUtak5oDCpzYCt9Su+w0RXUatOjGo01Fyg0r36X16FjPSlUcNzdn/4bnMkZXOtNC+kuh5IUVC6HGVpINKk3FovkE7EmmMZR2jXcZz3ejZ2+D3dqdrmEsHSulru6zQ/k7JKQy4yVlDrzKQq+DVLj5QtBBAukIoquJ2ga5p4/E53CaV1Fvhorp9olhKFk4vn+trEZY8u2J50IQneB8S6XFXkl5tJDV5RABqsVpSmI00i3XnVlgozb3uzdtHx/Yr0lTWJcdOF9TusiznH0vNzRCXFLk6lYSlQQA8SCE0IUqiRjQkqSDqiviKsKLpyoNtLPw377LXm59ONjdSjKopKqrP0ey/4jpmslZYNrWEuAgNLotxKbqVpbvIwvAuhRUAkkA6lGhjVT2lWckm1zrhx0etujsMp4Omk7J6/n3Nqcn5ZLj7BVm2z2oalYKrrkwpN1V5AKFb0YA6xiQRGMsbWcYVOLTkt3R8Hv/OBmsNTWaPBO3eUy1pQoWBmFMG4kltTgcUkmukgCnIf6x28JPlIXzKXxSscvFRVOdkrHFmzFnKV8yGbMMozIZsxOUZkYzcMozDNwyjMM3DKMxa8m21KZaaTS84++BU0Hg5bSY5mKtCpKb4KMe+R0MP6UElzt/QZRWQ5LFOcKd8CRdVe0aa88ThMRCunkvu1McRGVJrNzkpYz11Ur5zkv+kpIxSqQvCfRL/7mW4uzj1dyOmYtW0VpcS8Xc0WX795lKR4Bwpqq4CN9d18UIYfBxlF07Zs0belf+5c19DXOrXaale1nzfB/A5LPdIZbKTQqDAGNMbjtMY4P8Qbsn+6f0PRbASlnv7sSetZxJQ7mltdt3Pr1DALQAc4GiTdv6L1AK40xjgVZKzytZrb/rb46nYw8ZZo50+Tv6K0fNfntpoeSZZJqmXP+yr/ANyZj2v8Oq+zPmf0PO7ceXaEl8F3Exk1kpMzTAW2Gyit3fqoagJOi6dojpbQ2hhaU+Rrxvz8Lr9zh08JVm3OnK3FEsOx3N8HL4UPf6waj7kc+O0tmxakqdmv9KNksDimrOo+1n2rIGdP3Wemfdi15/wmkuz7mpbJq+8jAyAnfFY6f9sPP+E0l2fceaqvvIDsfznisdP+yHn/AAmkuz7k+aqvvAZATvisdP8Ath5/wmkuz7keaqvvIzuBndF1npn3Yef8JpLs+4801dUbpTIy0WiotlpBUkoJSvG6ql4VuYVppGMaq22cDWjlmpNceH3NtLAYik7xkjRuAnfFY2d//bG3z/hNJdn3NXmqr7yM7gZ3RRnrD7sP5gwmkuz7jzTV1R8jsfzvisdP+2Hn/CaS7PuPNVX3kB2PpzxWOn/bDz/hNJdn3J81VveA7H874rPT/th5/wAJpLs+5Hmqr7yMpyAnRoSyP4z7sP5gwmkuz7h7KqvjJGdwU9sZ6w+7E/zBhdJdn3I801NUNwU9sZ6w+7D+YMLpLs+4801NUNwU9sZ6w+7D+YMLpLs+4801NUY3BT2xnrD7kP5gwukuz7k+aamqG4Ke2M9Yfch/MGF0l2fceaamqG4Ke2M9Yfch/MGF0l2fceaamqOyWyNnAi4tlhaQpSk/XLQQVhIVilOIIQjTsivV2zhpyzRck+HBPhw49LLFLAVIRyuzXWfZyMfP+lZ/7TnuxrW2KP8A+k/+KM/If9K7WfW5SdO9WywpApcSHlpuXUJbABCakXUIGPi1h51wqSySmnzuyd97fe2FhKt3ms117ubuPk5Fvn/SM/8AZc92C2xRX+ZP/ig8Df8AtXaz7RkxPd6ppgti6Eozy03LgITvgmpwUqtdNYp42ts3FwjGpnum3e2vHnLmDni8JNyptb1a3RwPpWSk0f8ATMf9lz3Y5rwOyXxdT9vE6S2ttBcHHsKX2QbGmJdDZeS2hBqhtLayu6EqvqqSKmqnFGp2mPT7LqYVYZ0MPe0bN3+P/hxcY61XEctWabf0Lz2P0rNkPBut8h4IukhV8sJu3SCCDWlKGORt/wBr6l3s2YL1b6WTM5LzLShcq5dum8M4QL2dSsgLW4oqSkggCtTdF06DxS4TtmLWWklzvsa4XSRU3SQQCCU0JwGJOCdAgEdbrT9VFoqopsk0JFFMha0BFNBWpSEq2pTTCkSgag/OEqAAH1l3FJohKg4lKgSkBQH1SzQqGBF4aIbgS1mrcU2C6AlZKzdH3Ularg4yE3RWIBF2xJvOOuFBUEhlFCFrAKrzxWkNjeLKk3EkqxAIIxESgau35lClbw3U3QErBSFEqDaUJcuU314LwKzhdN2pgCwMpISAo3lAAFVKVIGJpqqdUQCvzXbCH3FJS64hbwupCsEhuVQRSpoltag4k6r4GBvEiQZYmJtSDgTW8AooKVAIAVW6UIJv1KNCbt0EVrDcDR9KPlS0BS76a3wlFcyM4M2oUbWV3kUqAFkFVd6AaLAImZwNpNFBxRvKSUFSUKUlJQ2nek3CSutSLt0ArRrbgWkxAK62w+2l1y8slTjoSPrFKbRn13VXSpxJTdCQAhqtFDUCYkH23NTZbSpSLpuNLXdSSU5zNhxKUkVK0APmlCe8wNaQ3A0Prm1o++n66gupurzIYKs4dpKqb0jTUUrQBuBscm5qrnfXQN79UoqpfSEFNGyLyk3iRRYSdIRSkNwJ9om6Kgg0FQaVBpjWmHNhEAgJ9M4FFTagUh5ZSgpVUp7VWE1XfpczlMLmmmuJ3A41zcylyu/vLYFyjZOcW0t4oSsFAKAc4i8ohFKjFMNwLcYgGIAQAgBAHmHZ18DLfic9Tceg2Fwq/L9SpiuMeshrB7ISLLlGkLl1O5xSlApWE0olsUoQYw28r4vqXeyMF6t9LOvu6s+ROdYPdjjZC3cd3VnyJzrB7sMguO7qz5E51g92GQXHd1Z8ic6we7DILju6s+ROdYPdhkFx3dWfInOsHuwyC47urPkTnWD3YZBcd3VnyJzrB7sMguO7qz5E51g92GQXHd1Z8ic6we7DILju6s+ROdYn3YZBcd3VnyJzrB7sMguO7qz5E51g92GQXHd1Z8ic6we7DILmVdnNoaZFwf8AkGv+GGQXMd3VnyJzrB7sMguO7qz5E51g92GQXHd1Z8ic6we7DILju6s+ROdYPdhkFx3dWfInOsHuwyC47urPkTnWD3YZBcd3VnyJzrB7sMguO7qz5E51g92GQXHd1Z8ic6we7DILju6s+ROdYPdhkFyIy6yuTack08lpTQQ+43RSgqu8aVXADbHe2IrKr8v1KmJ4x6yl5WeAleRz1Nxr257X1LvZGD9W+llZjkFsQAgBACAEAIAQAgBACAEASdk2E9MVKEhLY751Zutp5VHSeIVPFAHsXY57HkvcRMYOGpo64muKVUOZZOAxB366nYkQBPdkHIJiaZUs71TaCQ5pWmmJJ4RO1JxGNDqgD8+WvY7ssoBwCihVC0mqFp2pVrH6wBHwAgBACAEAIAQAgBAFtkPssfm3P2WY7mxuFT5fqVcTxj1mjKzwEryOepuNW3Pa+pd7Iwfq30srMcgtiAEAIAQAgBACAEAIA7bKsl+ZXcYaU4rXQYAbVKOCRxkgQB6Az2PkScsqamQH6XQACUspUpQAx793E/donjMARE7aa3KCuCcEgAJSgbEIGCfXAHt/Ys+zGOV395cATmUKKyr6bwQVNLAUSABeSRU1IAGOkkQB5X9EMuSa2RcLJIKpt8lLKVAaWBgt1f4AEmuuAPGJ1pKHFpQq8lKiAqlLwBoDSppXZAGmAEAIAQAgBACAEAW2Q+yx+bc/ZZjubG4VPl+pVxPGPWaMrPASvI56m41bc9r6l3sjB+rfSysxyC2IAQAgBAGbp2QuTlegpAi1jEAbGGVLUEoSVKJoEpFSTxAaYAs8lkulrfTat8Me12yL/wD5HMUtDRhiriEAe0di6zmVymcDSEpzqgltIogZugClVxdX5y66BQCAPvszqIs4cb7Q/RR/oIA8csyy3ZhQS0gqxpXUPbyCAPZcl7QMpJtyrSM/MNhV8JIS20VLUr6101S2BXRirigCvW9lM2VELUJx0YhtNUybRB0kHF5Q8ZRphhsibAg5gPThC5l3eqwRUEinisMo3y/4Rd2mAPL7VYzbziAlSQlRAC03VAA4VTqPFEA5IAQAgBACAEAIAQBbZD7KH5tz9lmO5sbhU+X6lXE8Y9Zoys8BK8jnqbjVtz2vqXeyMH6t9LKzHILYgBACAEAe55CZThMs1flUvVF0b1Nb44yI5k6vI1Gmro9Vh8EsZho1FUytcercbcp8uZOXUUPy0utzWy20lWb4luHC9tAGEEsRV3xUYrouUa7w9H0VKT+L5+rmXSz4s+y5CeQC9ZJYvYpLZuOFPj3E1ITxkU0Rm/KaavZSXw3Psd0yqpUaj3Pf/qX1RLyWQTSZdxFmuJSsihK968Qo1uqcFTcI0XaDljdQxCqxvF3/AGZqr4dU36SavwfFeJ5flBYszKLuTDZRs1pVxg6DFhSTKsqbir82p7T2LJe7ZjGFL19foUs481IyMCNXlBKMksz7WcuqUApQK6lCiAaHXdoa8cd7ySVaCqUWlfm/PiceDy1JQqb7cD7ct6RS2F9qoYaVVKSapW4NYQ2jEjaagRqq4bkt1Sab6FZdLZlymZ2pQ/dkaJyzptosJEw0y3pzRo2knxxiK8uMVslKXBxfav33I2qWIit6fU7/ALPxN8jkA0mq2ldspoFJRUIoDoJBBCuXHRGipRUfh08O1eBup4ly5r9G59j8SZkWJRC6OvBLhwLZqzXYCVb9Y4r13ijTKEo8SxCpGf6X49hBdk3seInm+2JYDPJGoijgAwSo7dFCdGg4aMDM8nyTyGVO5xJfQy62u4W3Aak69dRQxRxeNWGazRdnz8y6TXOpldrFgd7B9oUq24wsfjI/pG2liOVjmirr4NPwJUm+Y4Xew5aqf8ps8jg/rGbrKPFMnN8CiTcsppam14KQopVrxSaHGNkZKSUlzkp3V0aYyJEAIAQBbZD7KH5tz9lmO5sbhU+X6lXE8Y9Zoys8BK8jnqbjVtz2vqXeyMH6t9LKzHILYgBACAEAeq9jKdW1ITKlDN0IzLy0m4lagQSk6VEVOCanRFepSzSTOhhsSoUnFvq1+HaRDK2JYlTQK3ial90AuXjpLbeKWwcTU1VjqjelbcUJScndntnY3R/8eysjfuXnFKOKlXlqulStJNKRJBE5YPKlZhLjRukgLw0YkhQ5CRXlJjjY1cjWVSG5vj1HqtiRWJoyo1FdG9zKNmcYLcygKBGIPrGw8cbFis0bviY1djypTtDgzkdtTtWXSwHkS8uykIDnhHnBS8nNNnAGhFVrrQ1oNcX8PWVWN0cDFUHRnbmf5bqKwtpuYvOlp5LSSHE50lTj1KJJCjpKlXB6cI9BgK1qTWhw8XFqonHn3FgkshC+vPTF4qIHhN42gDQhDI3ygNFFlI1kGscutWdSV+YvUqSpxsjFvdjd9wANTaSB3rbiLjafwhG9HpTGk2nDZkhaVnIOepdBq24hYUEr8UjA3VUpSmyOlgailLkqiun+ftzFDGUstqsdzRY7NymlLUazUy2A5oPEdqTqjbWwUqTbp746Mxcs6TfHVFacyVdlpghMzdaIqhSSpK1DWDd0kcQMc+rSyrMuHd+cxvw+I5T0XxX7/nOVjsn2eklE0zfS4gIQpY++UiiVKI0KpQVrjriu95asWvIrKyYXItvFVXEqLS6/fu6FHzqR5jEt4PFNUtyavbmOXi5SpSzQZYWMrXXnEIIAFcY14rH1J0+greV1JySPzhbprMPH/cX/ADGPT0PVR6Edml+hdBwxtNggBACALbIfZQ/Nufssx3NjcKny/Uq4njHrNGVngJXkc9Tcatue19S72Rg/VvpZWY5BbEAIA77Ksd6ZUQ0gkDFSjvUIG1azgkQB67kP2Km7qHXqPVooKUCGRsuINC9yqoniVAEz2WZduXk2koFVqdCb5peupSpVEgYJTxJAEAeY2HIpfduKJAI74CpB201iNNeryccxdwGGWIqOD0b7D3bJ6calpVporT9UhKCb6RWgxNFlJFYxjiabV7rtM5bNrZrRTfU/pcq2V9otu1VnEKVgEpQbwSBoFdZqSSeOObipxqPNfoPUbGwdWhucWtWyGsmx3XzvUGmtWhI4ydAinGLk7I6uKxlKgrya6Oc48sJxMu8AgBV1CUh5SL2IBqWire087HRhHYwFF04O/Ozw21MRy01u37+q74dJX2co3Qu/fWVAhQUVXlAjRStQOQR0Y1JRTSfHiclxTd2izSPZPm098sLHntj1poYwMi22H2RFvkDtS9XW2ogegKGPIIA35WWot5ot0SgFSVFNby6IN7GmCdAFNOMXtnwcq19CpjZJUmtdx48l9TThINDWsd29yulZF2snKQvsrQ5jcUhSa8ZCD+iv0jTiKEZU2+ezv3or76eIjJc7JN8JWkoWApKgQQdBB1R5o7Zx2RZaZeWW2g1TnSpNdIChWh202x5TbD/xi/2nL2jwOuxkfXo5Y5leX9NnNo75o8Ntz/EPf8i/5jHuMP6qPQu49HS/Qug4Y3GYgBACALbIfZY/Nufssx3NjcKny/Uq4njHrNGVngJXkc9Tcatue19S72Rg/VvpZWY5BbEAXTJ7JBKpUzrv1raVXc00oC6aA1eV3zYx0AVO0QBsnrVKk5tASlsd62gXW0naE/ePnKqYA/R1ls3GGk6LraBjqogQB552TpB2bal1IBNXV5sYUukAV0Vxu116YrU6spVLc2+3UXKlGMae79StfrK7ZFgNy5IN6YfA3zTRolGjwzh3jQ0HfVUdSRFhpPiVYylF3i7Eiu2GUuFS3EqVQJDUsgFlH43FA5w7Sa8QjVOhTlxRZp46vDhJ9Zi1mJdac4wpBKaX0oqBQ60hQCk7KU4xhHNxOHVPeuB63Y+1JYn+nN79ectmTDTOZQoMlaaYhRKlJ47tbrg4wAeIxYocnbNlX53nI2jSrQqOLnv7+viuu6+JbSG3ECoSpBGsApp6cIvpprcefkmnZ8SnW5YdmO3rsm245taJaAO1S04DloYkgqcvkpKtKvKF8nQgG8kcV41vegK9EZRjKTtFXMZSUd7diytyjiUd6iXap3zhzYI5Dv1+riizTwkpu3Pot78F1s0VMTGKv+73Lx/YhLbtltpBblkLfcVgp0pKUAbEJ2R3KGAnThd+j8OL6Wyg6sak8zd+7qRTGrBmnlVDKyTsSY3ZIxW+SRm6iLFJ2OJZBbUoF5RSVgGuaQk3qKIwvqITvdQqTFDF4uCg1H/37GVKk6lRSfBEjnY4J1DqaVVlX4x/LHk9sr/GL/b9TlbR4G2xR9cjl/pHJxD/AKbOdh/WI8It3/Evf8i/5jHvMP6mPQu49FT/AEI4I3GYgBACALbIfZY/Nufssx3NjcKny/Uq4njHrNGVngJXkc9Tcatue19S72Rg/VvpZWY5BbEAelZH5QKaSjFKVUuhdAUKTdpmn0jv07DpFcNkSCVtTJZD6w7KIu79GflairIUofWNqwC2Tjvho0acBAPWbdtMBlYZBUVUbCxghN/e1vHTQHSMOONOIm4U21xLWCpqpWipcOL6t5V5y0FqbTKzCC3dNELBKRxAkGoB0Eg6DHIhXlBRjLc4npJ4ClUUqtF5k1vXgQdp5IzTyLrLiLicMxTMoSrWLqcFHzlVrtjrQnmV0cOrShB2KbamTs6x4WXcSB95IvJ9BRUCM7s0ZYGLAfXfIvEgpVUHiiri5Xps6+x6eTEqSLhk3lGpjeE72KNGs47j0+P2dGv6a4ku7byFgGpIJUCipulWkLujSSK10YiuuLuFr5p5Ty21tmyo08+lux83U+BKWHJGZF5xVxkHACgrTYNA5cTxx240lGKbV2+C8Txsq8p1MkXZc78Dptq22JRIEoyhbhwLigSEjaVaSeKojZknb+pw0RnKy/Rx1e9lUeygfWbxWi8dYbSTzqBMR5TZZYqy6X9jWsLG+Z73qzWbXmD/AKhY5LqfUkRjyknoZWhHijS7OPKwU+8obC6qnMDGLlU/EZwnSOdKgkUAAHFhFeWZu7LcZRtuMh2NMnYmUrElLn6hR88fyx5favpYlP8A0nKx0ro6rCV9cjl/pHIxS/pspYf1sTxzK+x1NPLXpStalA8ZJJHLHusM70o9C7j0FJ3iiuxYNggBACALbIfZY/Nufssx3NjcKny/Uq4njHrNGVngJXkc9Tcatue19S72Rg/VvpZWY5BbEATtlWzgG3cRgErP3QPuqH3k/qIAtMraa2VIBWAEkKQoi9dr92oO+aVr1ekCJB6bO5YvJZ7YbbaWwCEPNmpUyogU3w/y1ChSo1qDq0RBKvfccbOWso6m6ttSE+KoZ1sfhoQtHo5orVKMJqxfo16tJ51fpXHwfWSUlakuAC29gMAQq/dGpJwCiniUnCuChFRU61D9KzL9/v8Am8syxEMR+q1+zr+D6Hv50Srs+44mjLrVddQq8OQUUAeWsZraFLhJ2fxTRplhGnezt1fYpc7ZqkLUoIU64rvlFKqc5AKvUIq18QqjtHgd/ZtCFNZpyS61f7HG1k3MOKwaUSeLCNUYSk9yOzLaWHpx3yRxZTOsyWaYKgt8qqsJIIRXehJOiuJJjo4TD2qJs81tfaXL02lwfD42338CftCRfmG2xKzKFJCEi4hYBrTGqdOmPa06+HjdS3O/H7nzqlTqReZric+Ts7OWcsh9lS2zpB0/rgY2TwtHEx9GSvqb/KMj8SxKtSx5nwiSws6TQox5RvYoVNmYuPMpr86zdGvSlzuPR+WNashGnd9K2hUHQFBCxzgAxScXTfpwa/Pj4mcoOorKSf58PA1Hsezo0PsEbSFD1CMuXpfHs+5W8irczX51Gi07MakEKW68lx9KSsIQKJTTQpVanTQDRpizhoKXp5bR1f0MK8JRioZrtvgvqVzJqUM40HA6hKlKUClRoa3jjhoB2R5zH7RUa8s0XZ8HzdxeVVUkqdi3PZNvIbSgCoGJVTvidnFHm8W6kqjqOLtzbuYo4qNWT3R3HJISLjLqVKSaA48kc+q4zi0U6UnConJWKvlDJi+404Kip5jiCI9hs+anRi1oegw/A8ztyyFMq2pOg7fnF43kTACAEAW2Q+yx+bc/ZZjubG4VPl+pVxPGPWaMrPASvI56m41bc9r6l3sjB+rfSysxyC2IAQBI2daRQLijvMSMK0J/odYgC6ZKZQFlwNKopCwW6HvVoXiWVnYakpVqPKYiRnTaT3kyiwJW+VJcJRWobOC0eYvYRo0xocWmdWNWEo2JE2+hlN1sAU1jT0tXoAjNSZWnRjzFXtTK4k73E8WAH8WkxLyy4o1xVSH6XY55bLm0EnezK0jYDUDnjTKMV+kuUY5n6aT6j6ncsJ50XVzThB0i9QfpGveX406Ud6SRXH0gnjMbqdyjjFC1zskJcDQackdKlG288vXrSvYs0jlJNsiiJhdPFUbw5jURvsVVVkSCctCrCYlWXeNIzaudOH6Rup4mrT/TJ9/eTaEuKPtues1w1uvy6tqaKA9IIVF6G1qyVpWfT+NEclHmZ3Jln1D/APltRKhqSpwoVzLH9Y2rG4ef6oWfRfuMkpor2VMs5LtZpxd55033DevbxNQgE8ZqfQIq47E54Wjw4eJNNLlMzKQWaKqDQ7RgeePPTdtx0o1NxcMncpJtgC5MrA2E1H6xy625+ju6CjVnKL9DcW+U7JMwBR1Dbo4xdPOIrSip/rin0owWJk90kma7Qy3s6ZIEww40RhfTjQcoxpyiJjRxNPfh2uh/n5qWoN7nFWKw9LomSppo5xKiQkjE6d6eWOzScnBOa3239Jbi21vKhllYRk5gtnYDp0EpBI/WNhJAwAgC2yH2WPzbn7LMdzY3Cp8v1KuJ4x6zRlZ4CV5HPU3GrbntfUu9kYP1b6WVmOQWxACAEASEhMXqNqP4SdVfuk7Dt1H0wBPBarwUo4gAE43gE4V86mgjZBolM459by1EEEjUEje01GuuMXYzUpGlMk5spymMbxM1KRtTJK1rQOU/KI9E2xqVOYyqTVqWg+mHok8rVOV5paTiDxHUfTGaS5jROcnxN7bDuynKQI2pyKjjBnQhtetaR6axsWc1unTNyBtXXkSTGazGt04HQg+atXopGSerRrdJcxuS6RoZ5zGanDUx5Fmq0H1rTim6Ro2EQqzzLc7mVOlaW8h2pZxWIGG2ObNq+8v5UdrUk6NaRymNLUDW6cHxJCRsp1w3UqKjsQkqjW1TMHSgWdjIVtBT248QpWKWGxffXyNpqr0xnGD/ALTNUrcCwoLMgiic3ICmI3r86v8AhqUtE+cTyRZinbebUeUdkS1+2X0lKChtCSlAUbzisaqW4rWtRNTGRJU4gCALbIfZY/Nufssx3NjcKny/Uq4njHrNGVngJXkc9Tcatue19S72Rg/VvpZWY5BbEAIAQAgCZsmeNaFWI0bcBpG2g1axAEqsVTQKoDs0JJ0fwHVsMGiUyJWya0Na8cQDok21Y6SmnoEYTSsb6DeY3tS5VojUXpSUeJmbbATdvVNdA0D5xsjF3KdWqpKyR9tuIUAFggj7w9kWo1Wii6e/cbm5ZI7xSCfO0xlKpm4GNn/cj7VLv+MByUH9I12bMk4o0KknTpXX+P5xGSRlmifBs1zl9PzhlZOZGUJWg6+Q6Ijeg0mdFn2M9MLutNqUTqSMB7Ihu5KVi72Zke21dRNOFx7SJdgZx3kVTBA4zQRplSzSuYShmJidtFqTTdUtMqPJ5ajs0v8A5Hu9b4wkE8cbI00uBKilwK6rKV9xRakme17+nN1dmXdVVuHfnnAjOxkRU2xLyxKp2Zo7pLLdHpgnYpdc2yThpJPFC4KTlFa4mXAUNhppIuoRW8QNJK1feWTiTEAioAQBbZD7LH5tz9lmO5sbhU+X6lXE8Y9Zoys8BK8jnqbjVtz2vqXeyMH6t9LKzHILYgBACAEAfSFEGoNCNcAT9mT14Y6RpB0Y7fNP6GJB3FoVBIrsrpNPunzh+ojFoyi1znSUVSLpF3YBT9I0yvfeXqORr0UfQaBFFFQHFQDmgp2MZ0b85ofkQkihqDjGyMsxVnBx4nyJU7IzsYGRLQBtbaUNBI5DAg6Ai/gsY6la43U5u9jXONt6Nlm2G8+q602pR4tEWLjiWyycmW0kocKpl0Ylhmigj/kdO8bHKRGipOL4EqLud9o22zLpza3Uo1dqyBNTxOzVKn+CnLGmxmV/6bm5kmXk2cwg4lqWH1ivOdcrxaVGJBETZk5OvbL2de1sS6gpVdjsyQUp4wipERcEBauW760luXSmUZOlDFUqX/yu9+56TTiiAVgmAMQAgBAFtkPssfm3P2WY7mxuFT5fqVcTxj1mjKzwEryOepuNW3Pa+pd7Iwfq30srMcgtiAEAIAQAgD7acKSCNIgCySE0Fp5cCK4imIFfGGkH0RIJKTcANFEAHG9qI8Yf1GoxqnC5vpVFDiTCW0J0C8ePARCp6mU67fA0uNFRqflGxJI0NtnQiSWE71Na6eT/APeqLFNRS3leUrs+vosnQCOI+2MJQXMzJVNTvs/JV93EJASNKiaJA2kxhYzUrk1Zdiy6altJm1p75YIblmzrvPKwP8NTxRKdg1fic1q5RS7QzalmYUP9PK1alhxOOeEd5wDsg23xJIEWnPT4LTQDbCdLUuA0y2Bwjnej0kmIBFzE9ISgotztp0aWpclDIOxyYIvOD8AHLC4K9bWWUzMIzQKWGOBYGbQfx41WeNRMQCuwAgBACAEAIAtsh9lD825+yzHc2NwqfL9SrieMes0ZWeAleRz1Nxq257X1LvZGD9W+llZjkFsQAgBACAEAIA3SswUGo5CNogCzS0wFpGPGDsO2n6KHpieIJ+wgpQKbpITsxKK7fNOoxBJMJlCdAryQBJydhOKSVqIbbGlxxVxAHKYEElKsNIQVtpziRpmJhRZlU/hrvnf4RQ7YAr1tZbS5N1N6fWnxhmZJsjxWgarHGsmAIp12etBGcecpLp1qIl5NsagFGgV/CCYkEZOW1ISouoT264OVqVSeTwjvpoDC4K1buVM1NgJdco0O9ZbAbaTso2nD0mpiAQsAIAQAgBACAEAIAtsh9lj825+yzHc2NwqfL9SrieMes0ZWeAleRz1Nxq257X1LvZGD9W+llZjkFsQAgBACAEAIAQB1yE2Wzrp6jtEAXfJ610NkFbalUxC2Vlt5sHxSMFIOwgiJ4gt8vlgwMfpBaTsfkm3FjivoKa+kQsDitXLVut5ptUy4NExN0S2g/wC1LjeJpqJqYWBD2jKTc4kPTz9xrU5Mktt8jTXfOHiSKccARD2UElK0Esz204ND8yLrQO1uVBp6VkmIBXLat6Zm1BUw8pwjQDglPElAolI4gBAEbACAEAIAQAgBACAEAIAtsh9lD825+yzHc2NwqfL9SrieMes0ZWeAleRz1Nxq257X1LvZGD9W+llZjkFsQAgBACAEAIAQAgCZsK20sb11hLzda0vFtxJ8xxOKeQgiALCLYs1elc815t1l0DiCjdJ5SIm4NUxlkyz/AIKW340TEzdcdBppQ3TNtn0ExAKraVpPTC777q3V+MtRUeQV0DigDkgBACAEAIAQAgBACAEAIAQBbZD7KH5tz9lmO5sbhU+X6lXE8Y9Z6Jkp2P5a05Ntb630ltSkjNKQkUKWzjeQrGNO3XbF9S72MF6t9LJBzsK2akpSX5sFVbozrVTdFTT6nUI42dlux9dxGzuFm+sb+DE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Fd7IuSjFmybLTCnVJW844S6pKjW40nC6lOFAI72xHeNX5fqVMTxj1l37FiCbOAHDasMM2iNO3/AGrqXexgv0PpZPTEpdflRU1OdJ35OOa21jilwle1vOPTPtiLAdrecemfbCwHa3nHpn2wsB2t5x6Z9sLAdrecemfbCwHa3nHpn2wsB2t5x6Z9sLAdrecemfbCwHa3nHpn2wsB2t5x6Z9sLAdrecemfbCwHa3nHpn2wsB2t5x6Z9sLAdrecemfbCwHa3nHpn2wsB2t5x6Z9sLAdrecemfbCwHa3nHpn2wsB2t5x6Z9sLAdrecemfbCwHa3nHpn2wsB2t5x6Z9sLAdrecemfbCwPptgDG8TgdKif0iQeY9nbwMt+Jz1Nx39hfpq/L9SpiuMesk+xjINPWekOIC6OKpXVVtusatv+19S72RgvVvpZbZKypdCgtppAUKgKTq1EV/SOIXDvgBWAEALw2wBhRp+g5zSAMwAgBACAEAIAQAgDFcach56+yAPqAMQBhJr+o5jSAC1gCpNANcYykoptuyRJqkppLqErTW6rEXgUmm2h1HSDrBBjIg3QAgBACAPpIFNPFhjo9MAeSdmScD0tLrAIGemUUP+y6G6+m5X0x6DYfCr8v1KmK4x6yzdiT/AD/kP8jcatv8AtfUu9kYL1b6WS8jZr18qvZtJJO0qFfF9scUuE7EAinJJZUo3cC+0oYjvUg1OmJQJWIBAWhZrq3ytKKpqnGqRoSkHAmuoxKBOv/8A2H8wiGDRMMqUd6qmLdeMJUoqHFpESgfUq2pIVeVeJWSD5pCaDi0GIAmGlKKLqqALSVDxkhQJEEBKNqSkhSrxvE14jo5IATTSlXbqrtFAk8QBrhrrogBKtFIN5VaqUR5qScE11/OAMPsqKkkKoBeqPGrSg+fFACTZUhNFKvG6kV4wV19aRXXSJ3A2jvjyJ9aogHNOy6lVun/LUkY03xUgj9ArGAOllBSkAqvEDFWipgA1o9Kv5jAETb7ykBalIKms0oXkqP1SyFC+pGtJqgXsbtCcBUxUxMJSs1vStu+v5w4rerGSOux1lTSSVpXVKDeTilX1aNBAFdlaDRoGiLjd+BidpiAfGdGoFX4RX9dA54WBiizqCeXfHmFAOcwA7XJ74qPFoHMNPprAG4IAAAFMTxbIkHjHZN/wMv8Amp//ANtcd/YfCr8v1KmK4x6yd7HeUcpKySUzEwhpSlqICzSouNiojVt9f4vqXeyMF6t9LLLu9szy5jpfKOLZlwbvbM8uY6XyhZgbvbM8uY6XyhZgbvbM8uY6XyhZgbvbM8uY6XyhZgwrLuzD/rmdR77Ya7IZWDO72zPLmOl8oWYG72zPLmOl8oWYG72zPLmOl8oWYG72zPLmOl8oWYG72zPLmOl8oWYG72zPLmOl8oWYG72zPLmOl8oWYG72zPLmOl8oWYMbu7MrXt5nUO+2V4uOGVgzu9szy5jpfKFmBu9szy5jpfKFmDCcu7MH+uZ1nvtprshlYM7vbM8uY6XyhZg1y+WtlNpCG5yXQkaEpISka8ABQQysGzd5ZnlzHS+ULMGd31m+Xs9KFmBu+s3y9npQswN31m+Xs9KFmDincspBagU2ulsUpdSWyK1OO+QTXRrphCzBRuyVNS65KXEtMCYSl6YKl1BN91aXVA3QB/mahopHoNh8Kvy/Up4rjHrPP8rPASvI56m4w257X1LvZGD9W+llZjkFsQAgBACAEAIAQAgBACAEAIAQAgBACAEAIAQAgBACAEAIAtsh9lj825+yzHc2NwqfL9SrieMes67VsJ+aYlyylKrt8Kq42giobpgtQOow2zRqTxV4xbVlwV+dmGEnFQab52RO4md4Nvr2fiRyvJa/uS7H4Fr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l37NclrOS27dCzMuLCUuIWbpaaFd4o0xB5o7OyaVSCqZ4tfp4q2pWryTcbPUgS6raeeOs5PU1ZVoM4dp54jPLUjKtBnDtPPDPLUnKtBnDtPPDPLUZVoM4dp54nNLUZVoM4dp54jPLUZVoM4dp54Z5ajKtBnDtPPE55ajKtBnDtPPEZ5ajKtBnDtPPE55ajKtBnDtPPEZ5ajKtBnDtPPDPLUZVoM4dp54nPLUZVoM4dp54jPLUZVoM4dp54Z5ajKtBnDtPPDPLUZVoM4dp54Z5ajKtBnDtPPDPLUZVoM4dp54Z5ajKtBnDtPPDPLUZVoM4dp54Z5ajKtBnDtPPDPLUZVoM4dp54nPLUZVoM4dp54jPLUZVoM4dp54Z5ajKtBnDtPPDPLUZVoCsnWYOTfFhJH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5604" name="Прямоугольник 1"/>
          <p:cNvSpPr>
            <a:spLocks noChangeArrowheads="1"/>
          </p:cNvSpPr>
          <p:nvPr/>
        </p:nvSpPr>
        <p:spPr bwMode="auto">
          <a:xfrm>
            <a:off x="611188" y="5876925"/>
            <a:ext cx="7993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 i="1"/>
              <a:t>У медицині</a:t>
            </a:r>
          </a:p>
        </p:txBody>
      </p:sp>
      <p:pic>
        <p:nvPicPr>
          <p:cNvPr id="25605" name="Picture 2" descr="http://cdn4.img22.ria.ru/images/40778/96/4077896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8925" y="2276475"/>
            <a:ext cx="609917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urok-informatiku.ru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4"/>
          <p:cNvSpPr>
            <a:spLocks noGrp="1"/>
          </p:cNvSpPr>
          <p:nvPr>
            <p:ph type="title"/>
          </p:nvPr>
        </p:nvSpPr>
        <p:spPr>
          <a:xfrm>
            <a:off x="-107950" y="692150"/>
            <a:ext cx="9134475" cy="1143000"/>
          </a:xfrm>
        </p:spPr>
        <p:txBody>
          <a:bodyPr/>
          <a:lstStyle/>
          <a:p>
            <a:pPr eaLnBrk="1" hangingPunct="1"/>
            <a:r>
              <a:rPr lang="uk-UA" sz="6000" b="1" smtClean="0">
                <a:solidFill>
                  <a:srgbClr val="0000FF"/>
                </a:solidFill>
                <a:latin typeface="Monotype Corsiva" pitchFamily="66" charset="0"/>
              </a:rPr>
              <a:t>Галузі  застосування мультимедіа</a:t>
            </a:r>
          </a:p>
        </p:txBody>
      </p:sp>
      <p:sp>
        <p:nvSpPr>
          <p:cNvPr id="26627" name="AutoShape 2" descr="data:image/jpeg;base64,/9j/4AAQSkZJRgABAQAAAQABAAD/2wCEAAkGBxMSEhUUExIWFhUXFxcWGBcXGB4YGBYWFBUXGBgXGBgeHiggGholHhYUIjEiJSkrLi4uGB8zODMsNygtLysBCgoKDg0OGxAQGyskHyQwLCwsLCwxNy0sLC8sMDcsLC4sLCwsLCwsLy8sLCwsLCwsLCwsLCwsLCwsLCwsLywsLP/AABEIAOoA1wMBEQACEQEDEQH/xAAcAAEAAgMBAQEAAAAAAAAAAAAABQYBAwQHAgj/xABPEAABAgMDBQgOCAQGAgMBAAABAgMABBEFEiEGEzFBURYiU2FxkZKTBxQXMjNSVGKBsdHS0+EVIzVCcnShs4KyweI0Q0Rjc5SDtCXC8CT/xAAbAQEAAgMBAQAAAAAAAAAAAAAAAQQCAwUGB//EAD8RAAIBAgMDBwsCBAcBAQAAAAABAgMRBBJRBSExE0FxgZGx0RQVIjM0UmGCweHwMqEGFiNCJENicpLS8bJT/9oADAMBAAIRAxEAPwCCnLeenHS64SoqUbqTvggE4IQNQ0DAY02x7qhQp0KeVJJLi/qzzWJnOpU4v4I3ulxtNVISmtCAQkKorQq73100O+pTVWMYYrD1KnJwd38OHbwMJYatGGeW5HIbROxPRHsi3kRqtLUx9Iq8VPRHshkQs9R9Iq8VPRHshkQtLUfSKvFT0R7IZELPUfSJ2J6IhkQtLUfSKvFT0R7IZELPUfSKvFT0R7IZELPUfSKvFT0R7IZELPUfSStieiPZDIhZ6j6RV4qeiPZDIhZ6j6RVsT0R7IZELPUfSKvFT0R7IZELPUfSKvFT0R7IZELPUfSKvFT0R7IZELPUfSKvFT0R7IZELPUfSKtieiPZEZETZ6j6RVsT0R7IZELPUfSKtieiPZDIhZ6k1Ysip9suqWEJCigBLSVqJSElWBUkAUWnXrirXrqnPIld8eLX0ejLFLDucczl+fsbXZNtOl1folmvjxEas3/av+T/AOpk8PFf3PsXifUlZCl3iXEhAu3SlpKlLC20OA3SpN3euI16TTGlYwlioq1o7+e7e7e1x386fMTHCPnlu/GHbPQnS4v/AKzfxoyjWk+EV/yf/UPDJf3PsXiJKxVulRziQ2AlSVBpJUoLBI3hUADRJrvjxV0xTxm1qeFinKLbbasnpx3lrCbKqYiTSlZcbv49Bh2xUjS+r/rN/GjmP+KaS/ypdqOqv4XrP/MX7+BFoylfst9K21ZxtaSq74NLiSVN79GISpK2ziK97poY6calHaeEVXLbm+KsUXhamBxDpSd+43djmUC3rpvYtOd6SCTQCgIxGnSMRpFCARj/ABHTUsLFP3k9za4JtcPj1GrZvpYppu257+tE3ldk9LsMOLZbdSpLiBfXeoq84yD3woSoOqxFe8OlVSnmYXE14VqMVO6lbdfhd2s1rbWz7yziqNPJNuKuk9/Qb8lLOl+12FulN5L7j5BpVSGw23cx01WtrDljpbRr1YVpRh7qXbvv3lXB0oSpRb1uctpZNSyGr181zwQpwLF1JM0ppaVAiguoF7SThoAiaGPryqKFv7dy536N0+t7iauEpZXK9t/1JCdsxsIzISGaMzSQpakneifaQlTiinvVJUldRQgYA0rFaGJqOfKN5vShuX+17lv4rhbnZYlRgoZVu3PiR03YjTE7I5sKCVvJCwsg4tzIRWlTRKk0VidCho0C7RxdSvh62biou1vin3FOrQhSq03HnZuz7b63G0qSpxMpOpLqkBAUtak5oDCpzYCt9Su+w0RXUatOjGo01Fyg0r36X16FjPSlUcNzdn/4bnMkZXOtNC+kuh5IUVC6HGVpINKk3FovkE7EmmMZR2jXcZz3ejZ2+D3dqdrmEsHSulru6zQ/k7JKQy4yVlDrzKQq+DVLj5QtBBAukIoquJ2ga5p4/E53CaV1Fvhorp9olhKFk4vn+trEZY8u2J50IQneB8S6XFXkl5tJDV5RABqsVpSmI00i3XnVlgozb3uzdtHx/Yr0lTWJcdOF9TusiznH0vNzRCXFLk6lYSlQQA8SCE0IUqiRjQkqSDqiviKsKLpyoNtLPw377LXm59ONjdSjKopKqrP0ey/4jpmslZYNrWEuAgNLotxKbqVpbvIwvAuhRUAkkA6lGhjVT2lWckm1zrhx0etujsMp4Omk7J6/n3Nqcn5ZLj7BVm2z2oalYKrrkwpN1V5AKFb0YA6xiQRGMsbWcYVOLTkt3R8Hv/OBmsNTWaPBO3eUy1pQoWBmFMG4kltTgcUkmukgCnIf6x28JPlIXzKXxSscvFRVOdkrHFmzFnKV8yGbMMozIZsxOUZkYzcMozDNwyjMM3DKMxa8m21KZaaTS84++BU0Hg5bSY5mKtCpKb4KMe+R0MP6UElzt/QZRWQ5LFOcKd8CRdVe0aa88ThMRCunkvu1McRGVJrNzkpYz11Ur5zkv+kpIxSqQvCfRL/7mW4uzj1dyOmYtW0VpcS8Xc0WX795lKR4Bwpqq4CN9d18UIYfBxlF07Zs0belf+5c19DXOrXaale1nzfB/A5LPdIZbKTQqDAGNMbjtMY4P8Qbsn+6f0PRbASlnv7sSetZxJQ7mltdt3Pr1DALQAc4GiTdv6L1AK40xjgVZKzytZrb/rb46nYw8ZZo50+Tv6K0fNfntpoeSZZJqmXP+yr/ANyZj2v8Oq+zPmf0PO7ceXaEl8F3Exk1kpMzTAW2Gyit3fqoagJOi6dojpbQ2hhaU+Rrxvz8Lr9zh08JVm3OnK3FEsOx3N8HL4UPf6waj7kc+O0tmxakqdmv9KNksDimrOo+1n2rIGdP3Wemfdi15/wmkuz7mpbJq+8jAyAnfFY6f9sPP+E0l2fceaqvvIDsfznisdP+yHn/AAmkuz7k+aqvvAZATvisdP8Ath5/wmkuz7keaqvvIzuBndF1npn3Yef8JpLs+4801dUbpTIy0WiotlpBUkoJSvG6ql4VuYVppGMaq22cDWjlmpNceH3NtLAYik7xkjRuAnfFY2d//bG3z/hNJdn3NXmqr7yM7gZ3RRnrD7sP5gwmkuz7jzTV1R8jsfzvisdP+2Hn/CaS7PuPNVX3kB2PpzxWOn/bDz/hNJdn3J81VveA7H874rPT/th5/wAJpLs+5Hmqr7yMpyAnRoSyP4z7sP5gwmkuz7h7KqvjJGdwU9sZ6w+7E/zBhdJdn3I801NUNwU9sZ6w+7D+YMLpLs+4801NUNwU9sZ6w+7D+YMLpLs+4801NUY3BT2xnrD7kP5gwukuz7k+aamqG4Ke2M9Yfch/MGF0l2fceaamqG4Ke2M9Yfch/MGF0l2fceaamqOyWyNnAi4tlhaQpSk/XLQQVhIVilOIIQjTsivV2zhpyzRck+HBPhw49LLFLAVIRyuzXWfZyMfP+lZ/7TnuxrW2KP8A+k/+KM/If9K7WfW5SdO9WywpApcSHlpuXUJbABCakXUIGPi1h51wqSySmnzuyd97fe2FhKt3ms117ubuPk5Fvn/SM/8AZc92C2xRX+ZP/ig8Df8AtXaz7RkxPd6ppgti6Eozy03LgITvgmpwUqtdNYp42ts3FwjGpnum3e2vHnLmDni8JNyptb1a3RwPpWSk0f8ATMf9lz3Y5rwOyXxdT9vE6S2ttBcHHsKX2QbGmJdDZeS2hBqhtLayu6EqvqqSKmqnFGp2mPT7LqYVYZ0MPe0bN3+P/hxcY61XEctWabf0Lz2P0rNkPBut8h4IukhV8sJu3SCCDWlKGORt/wBr6l3s2YL1b6WTM5LzLShcq5dum8M4QL2dSsgLW4oqSkggCtTdF06DxS4TtmLWWklzvsa4XSRU3SQQCCU0JwGJOCdAgEdbrT9VFoqopsk0JFFMha0BFNBWpSEq2pTTCkSgag/OEqAAH1l3FJohKg4lKgSkBQH1SzQqGBF4aIbgS1mrcU2C6AlZKzdH3Ularg4yE3RWIBF2xJvOOuFBUEhlFCFrAKrzxWkNjeLKk3EkqxAIIxESgau35lClbw3U3QErBSFEqDaUJcuU314LwKzhdN2pgCwMpISAo3lAAFVKVIGJpqqdUQCvzXbCH3FJS64hbwupCsEhuVQRSpoltag4k6r4GBvEiQZYmJtSDgTW8AooKVAIAVW6UIJv1KNCbt0EVrDcDR9KPlS0BS76a3wlFcyM4M2oUbWV3kUqAFkFVd6AaLAImZwNpNFBxRvKSUFSUKUlJQ2nek3CSutSLt0ArRrbgWkxAK62w+2l1y8slTjoSPrFKbRn13VXSpxJTdCQAhqtFDUCYkH23NTZbSpSLpuNLXdSSU5zNhxKUkVK0APmlCe8wNaQ3A0Prm1o++n66gupurzIYKs4dpKqb0jTUUrQBuBscm5qrnfXQN79UoqpfSEFNGyLyk3iRRYSdIRSkNwJ9om6Kgg0FQaVBpjWmHNhEAgJ9M4FFTagUh5ZSgpVUp7VWE1XfpczlMLmmmuJ3A41zcylyu/vLYFyjZOcW0t4oSsFAKAc4i8ohFKjFMNwLcYgGIAQAgBAHmHZ18DLfic9Tceg2Fwq/L9SpiuMeshrB7ISLLlGkLl1O5xSlApWE0olsUoQYw28r4vqXeyMF6t9LOvu6s+ROdYPdjjZC3cd3VnyJzrB7sMguO7qz5E51g92GQXHd1Z8ic6we7DILju6s+ROdYPdhkFx3dWfInOsHuwyC47urPkTnWD3YZBcd3VnyJzrB7sMguO7qz5E51g92GQXHd1Z8ic6we7DILju6s+ROdYn3YZBcd3VnyJzrB7sMguO7qz5E51g92GQXHd1Z8ic6we7DILmVdnNoaZFwf8AkGv+GGQXMd3VnyJzrB7sMguO7qz5E51g92GQXHd1Z8ic6we7DILju6s+ROdYPdhkFx3dWfInOsHuwyC47urPkTnWD3YZBcd3VnyJzrB7sMguO7qz5E51g92GQXHd1Z8ic6we7DILju6s+ROdYPdhkFyIy6yuTack08lpTQQ+43RSgqu8aVXADbHe2IrKr8v1KmJ4x6yl5WeAleRz1Nxr257X1LvZGD9W+llZjkFsQAgBACAEAIAQAgBACAEASdk2E9MVKEhLY751Zutp5VHSeIVPFAHsXY57HkvcRMYOGpo64muKVUOZZOAxB366nYkQBPdkHIJiaZUs71TaCQ5pWmmJJ4RO1JxGNDqgD8+WvY7ssoBwCihVC0mqFp2pVrH6wBHwAgBACAEAIAQAgBAFtkPssfm3P2WY7mxuFT5fqVcTxj1mjKzwEryOepuNW3Pa+pd7Iwfq30srMcgtiAEAIAQAgBACAEAIA7bKsl+ZXcYaU4rXQYAbVKOCRxkgQB6Az2PkScsqamQH6XQACUspUpQAx793E/donjMARE7aa3KCuCcEgAJSgbEIGCfXAHt/Ys+zGOV395cATmUKKyr6bwQVNLAUSABeSRU1IAGOkkQB5X9EMuSa2RcLJIKpt8lLKVAaWBgt1f4AEmuuAPGJ1pKHFpQq8lKiAqlLwBoDSppXZAGmAEAIAQAgBACAEAW2Q+yx+bc/ZZjubG4VPl+pVxPGPWaMrPASvI56m41bc9r6l3sjB+rfSysxyC2IAQAgBAGbp2QuTlegpAi1jEAbGGVLUEoSVKJoEpFSTxAaYAs8lkulrfTat8Me12yL/wD5HMUtDRhiriEAe0di6zmVymcDSEpzqgltIogZugClVxdX5y66BQCAPvszqIs4cb7Q/RR/oIA8csyy3ZhQS0gqxpXUPbyCAPZcl7QMpJtyrSM/MNhV8JIS20VLUr6101S2BXRirigCvW9lM2VELUJx0YhtNUybRB0kHF5Q8ZRphhsibAg5gPThC5l3eqwRUEinisMo3y/4Rd2mAPL7VYzbziAlSQlRAC03VAA4VTqPFEA5IAQAgBACAEAIAQBbZD7KH5tz9lmO5sbhU+X6lXE8Y9Zoys8BK8jnqbjVtz2vqXeyMH6t9LKzHILYgBACAEAe55CZThMs1flUvVF0b1Nb44yI5k6vI1Gmro9Vh8EsZho1FUytcercbcp8uZOXUUPy0utzWy20lWb4luHC9tAGEEsRV3xUYrouUa7w9H0VKT+L5+rmXSz4s+y5CeQC9ZJYvYpLZuOFPj3E1ITxkU0Rm/KaavZSXw3Psd0yqpUaj3Pf/qX1RLyWQTSZdxFmuJSsihK968Qo1uqcFTcI0XaDljdQxCqxvF3/AGZqr4dU36SavwfFeJ5flBYszKLuTDZRs1pVxg6DFhSTKsqbir82p7T2LJe7ZjGFL19foUs481IyMCNXlBKMksz7WcuqUApQK6lCiAaHXdoa8cd7ySVaCqUWlfm/PiceDy1JQqb7cD7ct6RS2F9qoYaVVKSapW4NYQ2jEjaagRqq4bkt1Sab6FZdLZlymZ2pQ/dkaJyzptosJEw0y3pzRo2knxxiK8uMVslKXBxfav33I2qWIit6fU7/ALPxN8jkA0mq2ldspoFJRUIoDoJBBCuXHRGipRUfh08O1eBup4ly5r9G59j8SZkWJRC6OvBLhwLZqzXYCVb9Y4r13ijTKEo8SxCpGf6X49hBdk3seInm+2JYDPJGoijgAwSo7dFCdGg4aMDM8nyTyGVO5xJfQy62u4W3Aak69dRQxRxeNWGazRdnz8y6TXOpldrFgd7B9oUq24wsfjI/pG2liOVjmirr4NPwJUm+Y4Xew5aqf8ps8jg/rGbrKPFMnN8CiTcsppam14KQopVrxSaHGNkZKSUlzkp3V0aYyJEAIAQBbZD7KH5tz9lmO5sbhU+X6lXE8Y9Zoys8BK8jnqbjVtz2vqXeyMH6t9LKzHILYgBACAEAeq9jKdW1ITKlDN0IzLy0m4lagQSk6VEVOCanRFepSzSTOhhsSoUnFvq1+HaRDK2JYlTQK3ial90AuXjpLbeKWwcTU1VjqjelbcUJScndntnY3R/8eysjfuXnFKOKlXlqulStJNKRJBE5YPKlZhLjRukgLw0YkhQ5CRXlJjjY1cjWVSG5vj1HqtiRWJoyo1FdG9zKNmcYLcygKBGIPrGw8cbFis0bviY1djypTtDgzkdtTtWXSwHkS8uykIDnhHnBS8nNNnAGhFVrrQ1oNcX8PWVWN0cDFUHRnbmf5bqKwtpuYvOlp5LSSHE50lTj1KJJCjpKlXB6cI9BgK1qTWhw8XFqonHn3FgkshC+vPTF4qIHhN42gDQhDI3ygNFFlI1kGscutWdSV+YvUqSpxsjFvdjd9wANTaSB3rbiLjafwhG9HpTGk2nDZkhaVnIOepdBq24hYUEr8UjA3VUpSmyOlgailLkqiun+ftzFDGUstqsdzRY7NymlLUazUy2A5oPEdqTqjbWwUqTbp746Mxcs6TfHVFacyVdlpghMzdaIqhSSpK1DWDd0kcQMc+rSyrMuHd+cxvw+I5T0XxX7/nOVjsn2eklE0zfS4gIQpY++UiiVKI0KpQVrjriu95asWvIrKyYXItvFVXEqLS6/fu6FHzqR5jEt4PFNUtyavbmOXi5SpSzQZYWMrXXnEIIAFcY14rH1J0+greV1JySPzhbprMPH/cX/ADGPT0PVR6Edml+hdBwxtNggBACALbIfZQ/Nufssx3NjcKny/Uq4njHrNGVngJXkc9Tcatue19S72Rg/VvpZWY5BbEAIA77Ksd6ZUQ0gkDFSjvUIG1azgkQB67kP2Km7qHXqPVooKUCGRsuINC9yqoniVAEz2WZduXk2koFVqdCb5peupSpVEgYJTxJAEAeY2HIpfduKJAI74CpB201iNNeryccxdwGGWIqOD0b7D3bJ6calpVporT9UhKCb6RWgxNFlJFYxjiabV7rtM5bNrZrRTfU/pcq2V9otu1VnEKVgEpQbwSBoFdZqSSeOObipxqPNfoPUbGwdWhucWtWyGsmx3XzvUGmtWhI4ydAinGLk7I6uKxlKgrya6Oc48sJxMu8AgBV1CUh5SL2IBqWire087HRhHYwFF04O/Ozw21MRy01u37+q74dJX2co3Qu/fWVAhQUVXlAjRStQOQR0Y1JRTSfHiclxTd2izSPZPm098sLHntj1poYwMi22H2RFvkDtS9XW2ogegKGPIIA35WWot5ot0SgFSVFNby6IN7GmCdAFNOMXtnwcq19CpjZJUmtdx48l9TThINDWsd29yulZF2snKQvsrQ5jcUhSa8ZCD+iv0jTiKEZU2+ezv3or76eIjJc7JN8JWkoWApKgQQdBB1R5o7Zx2RZaZeWW2g1TnSpNdIChWh202x5TbD/xi/2nL2jwOuxkfXo5Y5leX9NnNo75o8Ntz/EPf8i/5jHuMP6qPQu49HS/Qug4Y3GYgBACALbIfZY/Nufssx3NjcKny/Uq4njHrNGVngJXkc9Tcatue19S72Rg/VvpZWY5BbEAXTJ7JBKpUzrv1raVXc00oC6aA1eV3zYx0AVO0QBsnrVKk5tASlsd62gXW0naE/ePnKqYA/R1ls3GGk6LraBjqogQB552TpB2bal1IBNXV5sYUukAV0Vxu116YrU6spVLc2+3UXKlGMae79StfrK7ZFgNy5IN6YfA3zTRolGjwzh3jQ0HfVUdSRFhpPiVYylF3i7Eiu2GUuFS3EqVQJDUsgFlH43FA5w7Sa8QjVOhTlxRZp46vDhJ9Zi1mJdac4wpBKaX0oqBQ60hQCk7KU4xhHNxOHVPeuB63Y+1JYn+nN79ectmTDTOZQoMlaaYhRKlJ47tbrg4wAeIxYocnbNlX53nI2jSrQqOLnv7+viuu6+JbSG3ECoSpBGsApp6cIvpprcefkmnZ8SnW5YdmO3rsm245taJaAO1S04DloYkgqcvkpKtKvKF8nQgG8kcV41vegK9EZRjKTtFXMZSUd7diytyjiUd6iXap3zhzYI5Dv1+riizTwkpu3Pot78F1s0VMTGKv+73Lx/YhLbtltpBblkLfcVgp0pKUAbEJ2R3KGAnThd+j8OL6Wyg6sak8zd+7qRTGrBmnlVDKyTsSY3ZIxW+SRm6iLFJ2OJZBbUoF5RSVgGuaQk3qKIwvqITvdQqTFDF4uCg1H/37GVKk6lRSfBEjnY4J1DqaVVlX4x/LHk9sr/GL/b9TlbR4G2xR9cjl/pHJxD/AKbOdh/WI8It3/Evf8i/5jHvMP6mPQu49FT/AEI4I3GYgBACALbIfZY/Nufssx3NjcKny/Uq4njHrNGVngJXkc9Tcatue19S72Rg/VvpZWY5BbEAelZH5QKaSjFKVUuhdAUKTdpmn0jv07DpFcNkSCVtTJZD6w7KIu79GflairIUofWNqwC2Tjvho0acBAPWbdtMBlYZBUVUbCxghN/e1vHTQHSMOONOIm4U21xLWCpqpWipcOL6t5V5y0FqbTKzCC3dNELBKRxAkGoB0Eg6DHIhXlBRjLc4npJ4ClUUqtF5k1vXgQdp5IzTyLrLiLicMxTMoSrWLqcFHzlVrtjrQnmV0cOrShB2KbamTs6x4WXcSB95IvJ9BRUCM7s0ZYGLAfXfIvEgpVUHiiri5Xps6+x6eTEqSLhk3lGpjeE72KNGs47j0+P2dGv6a4ku7byFgGpIJUCipulWkLujSSK10YiuuLuFr5p5Ty21tmyo08+lux83U+BKWHJGZF5xVxkHACgrTYNA5cTxx240lGKbV2+C8Txsq8p1MkXZc78Dptq22JRIEoyhbhwLigSEjaVaSeKojZknb+pw0RnKy/Rx1e9lUeygfWbxWi8dYbSTzqBMR5TZZYqy6X9jWsLG+Z73qzWbXmD/AKhY5LqfUkRjyknoZWhHijS7OPKwU+8obC6qnMDGLlU/EZwnSOdKgkUAAHFhFeWZu7LcZRtuMh2NMnYmUrElLn6hR88fyx5favpYlP8A0nKx0ro6rCV9cjl/pHIxS/pspYf1sTxzK+x1NPLXpStalA8ZJJHLHusM70o9C7j0FJ3iiuxYNggBACALbIfZY/Nufssx3NjcKny/Uq4njHrNGVngJXkc9Tcatue19S72Rg/VvpZWY5BbEATtlWzgG3cRgErP3QPuqH3k/qIAtMraa2VIBWAEkKQoi9dr92oO+aVr1ekCJB6bO5YvJZ7YbbaWwCEPNmpUyogU3w/y1ChSo1qDq0RBKvfccbOWso6m6ttSE+KoZ1sfhoQtHo5orVKMJqxfo16tJ51fpXHwfWSUlakuAC29gMAQq/dGpJwCiniUnCuChFRU61D9KzL9/v8Am8syxEMR+q1+zr+D6Hv50Srs+44mjLrVddQq8OQUUAeWsZraFLhJ2fxTRplhGnezt1fYpc7ZqkLUoIU64rvlFKqc5AKvUIq18QqjtHgd/ZtCFNZpyS61f7HG1k3MOKwaUSeLCNUYSk9yOzLaWHpx3yRxZTOsyWaYKgt8qqsJIIRXehJOiuJJjo4TD2qJs81tfaXL02lwfD42338CftCRfmG2xKzKFJCEi4hYBrTGqdOmPa06+HjdS3O/H7nzqlTqReZric+Ts7OWcsh9lS2zpB0/rgY2TwtHEx9GSvqb/KMj8SxKtSx5nwiSws6TQox5RvYoVNmYuPMpr86zdGvSlzuPR+WNashGnd9K2hUHQFBCxzgAxScXTfpwa/Pj4mcoOorKSf58PA1Hsezo0PsEbSFD1CMuXpfHs+5W8irczX51Gi07MakEKW68lx9KSsIQKJTTQpVanTQDRpizhoKXp5bR1f0MK8JRioZrtvgvqVzJqUM40HA6hKlKUClRoa3jjhoB2R5zH7RUa8s0XZ8HzdxeVVUkqdi3PZNvIbSgCoGJVTvidnFHm8W6kqjqOLtzbuYo4qNWT3R3HJISLjLqVKSaA48kc+q4zi0U6UnConJWKvlDJi+404Kip5jiCI9hs+anRi1oegw/A8ztyyFMq2pOg7fnF43kTACAEAW2Q+yx+bc/ZZjubG4VPl+pVxPGPWaMrPASvI56m41bc9r6l3sjB+rfSysxyC2IAQBI2daRQLijvMSMK0J/odYgC6ZKZQFlwNKopCwW6HvVoXiWVnYakpVqPKYiRnTaT3kyiwJW+VJcJRWobOC0eYvYRo0xocWmdWNWEo2JE2+hlN1sAU1jT0tXoAjNSZWnRjzFXtTK4k73E8WAH8WkxLyy4o1xVSH6XY55bLm0EnezK0jYDUDnjTKMV+kuUY5n6aT6j6ncsJ50XVzThB0i9QfpGveX406Ud6SRXH0gnjMbqdyjjFC1zskJcDQackdKlG288vXrSvYs0jlJNsiiJhdPFUbw5jURvsVVVkSCctCrCYlWXeNIzaudOH6Rup4mrT/TJ9/eTaEuKPtues1w1uvy6tqaKA9IIVF6G1qyVpWfT+NEclHmZ3Jln1D/APltRKhqSpwoVzLH9Y2rG4ef6oWfRfuMkpor2VMs5LtZpxd55033DevbxNQgE8ZqfQIq47E54Wjw4eJNNLlMzKQWaKqDQ7RgeePPTdtx0o1NxcMncpJtgC5MrA2E1H6xy625+ju6CjVnKL9DcW+U7JMwBR1Dbo4xdPOIrSip/rin0owWJk90kma7Qy3s6ZIEww40RhfTjQcoxpyiJjRxNPfh2uh/n5qWoN7nFWKw9LomSppo5xKiQkjE6d6eWOzScnBOa3239Jbi21vKhllYRk5gtnYDp0EpBI/WNhJAwAgC2yH2WPzbn7LMdzY3Cp8v1KuJ4x6zRlZ4CV5HPU3GrbntfUu9kYP1b6WVmOQWxACAEASEhMXqNqP4SdVfuk7Dt1H0wBPBarwUo4gAE43gE4V86mgjZBolM459by1EEEjUEje01GuuMXYzUpGlMk5spymMbxM1KRtTJK1rQOU/KI9E2xqVOYyqTVqWg+mHok8rVOV5paTiDxHUfTGaS5jROcnxN7bDuynKQI2pyKjjBnQhtetaR6axsWc1unTNyBtXXkSTGazGt04HQg+atXopGSerRrdJcxuS6RoZ5zGanDUx5Fmq0H1rTim6Ro2EQqzzLc7mVOlaW8h2pZxWIGG2ObNq+8v5UdrUk6NaRymNLUDW6cHxJCRsp1w3UqKjsQkqjW1TMHSgWdjIVtBT248QpWKWGxffXyNpqr0xnGD/ALTNUrcCwoLMgiic3ICmI3r86v8AhqUtE+cTyRZinbebUeUdkS1+2X0lKChtCSlAUbzisaqW4rWtRNTGRJU4gCALbIfZY/Nufssx3NjcKny/Uq4njHrNGVngJXkc9Tcatue19S72Rg/VvpZWY5BbEAIAQAgCZsmeNaFWI0bcBpG2g1axAEqsVTQKoDs0JJ0fwHVsMGiUyJWya0Na8cQDok21Y6SmnoEYTSsb6DeY3tS5VojUXpSUeJmbbATdvVNdA0D5xsjF3KdWqpKyR9tuIUAFggj7w9kWo1Wii6e/cbm5ZI7xSCfO0xlKpm4GNn/cj7VLv+MByUH9I12bMk4o0KknTpXX+P5xGSRlmifBs1zl9PzhlZOZGUJWg6+Q6Ijeg0mdFn2M9MLutNqUTqSMB7Ihu5KVi72Zke21dRNOFx7SJdgZx3kVTBA4zQRplSzSuYShmJidtFqTTdUtMqPJ5ajs0v8A5Hu9b4wkE8cbI00uBKilwK6rKV9xRakme17+nN1dmXdVVuHfnnAjOxkRU2xLyxKp2Zo7pLLdHpgnYpdc2yThpJPFC4KTlFa4mXAUNhppIuoRW8QNJK1feWTiTEAioAQBbZD7LH5tz9lmO5sbhU+X6lXE8Y9Zoys8BK8jnqbjVtz2vqXeyMH6t9LKzHILYgBACAEAfSFEGoNCNcAT9mT14Y6RpB0Y7fNP6GJB3FoVBIrsrpNPunzh+ojFoyi1znSUVSLpF3YBT9I0yvfeXqORr0UfQaBFFFQHFQDmgp2MZ0b85ofkQkihqDjGyMsxVnBx4nyJU7IzsYGRLQBtbaUNBI5DAg6Ai/gsY6la43U5u9jXONt6Nlm2G8+q602pR4tEWLjiWyycmW0kocKpl0Ylhmigj/kdO8bHKRGipOL4EqLud9o22zLpza3Uo1dqyBNTxOzVKn+CnLGmxmV/6bm5kmXk2cwg4lqWH1ivOdcrxaVGJBETZk5OvbL2de1sS6gpVdjsyQUp4wipERcEBauW760luXSmUZOlDFUqX/yu9+56TTiiAVgmAMQAgBAFtkPssfm3P2WY7mxuFT5fqVcTxj1mjKzwEryOepuNW3Pa+pd7Iwfq30srMcgtiAEAIAQAgD7acKSCNIgCySE0Fp5cCK4imIFfGGkH0RIJKTcANFEAHG9qI8Yf1GoxqnC5vpVFDiTCW0J0C8ePARCp6mU67fA0uNFRqflGxJI0NtnQiSWE71Na6eT/APeqLFNRS3leUrs+vosnQCOI+2MJQXMzJVNTvs/JV93EJASNKiaJA2kxhYzUrk1Zdiy6altJm1p75YIblmzrvPKwP8NTxRKdg1fic1q5RS7QzalmYUP9PK1alhxOOeEd5wDsg23xJIEWnPT4LTQDbCdLUuA0y2Bwjnej0kmIBFzE9ISgotztp0aWpclDIOxyYIvOD8AHLC4K9bWWUzMIzQKWGOBYGbQfx41WeNRMQCuwAgBACAEAIAtsh9lD825+yzHc2NwqfL9SrieMes0ZWeAleRz1Nxq257X1LvZGD9W+llZjkFsQAgBACAEAIA3SswUGo5CNogCzS0wFpGPGDsO2n6KHpieIJ+wgpQKbpITsxKK7fNOoxBJMJlCdAryQBJydhOKSVqIbbGlxxVxAHKYEElKsNIQVtpziRpmJhRZlU/hrvnf4RQ7YAr1tZbS5N1N6fWnxhmZJsjxWgarHGsmAIp12etBGcecpLp1qIl5NsagFGgV/CCYkEZOW1ISouoT264OVqVSeTwjvpoDC4K1buVM1NgJdco0O9ZbAbaTso2nD0mpiAQsAIAQAgBACAEAIAtsh9lj825+yzHc2NwqfL9SrieMes0ZWeAleRz1Nxq257X1LvZGD9W+llZjkFsQAgBACAEAIAQB1yE2Wzrp6jtEAXfJ610NkFbalUxC2Vlt5sHxSMFIOwgiJ4gt8vlgwMfpBaTsfkm3FjivoKa+kQsDitXLVut5ptUy4NExN0S2g/wC1LjeJpqJqYWBD2jKTc4kPTz9xrU5Mktt8jTXfOHiSKccARD2UElK0Esz204ND8yLrQO1uVBp6VkmIBXLat6Zm1BUw8pwjQDglPElAolI4gBAEbACAEAIAQAgBACAEAIAtsh9lD825+yzHc2NwqfL9SrieMes0ZWeAleRz1Nxq257X1LvZGD9W+llZjkFsQAgBACAEAIAQAgCZsK20sb11hLzda0vFtxJ8xxOKeQgiALCLYs1elc815t1l0DiCjdJ5SIm4NUxlkyz/AIKW340TEzdcdBppQ3TNtn0ExAKraVpPTC777q3V+MtRUeQV0DigDkgBACAEAIAQAgBACAEAIAQBbZD7KH5tz9lmO5sbhU+X6lXE8Y9Z6Jkp2P5a05Ntb630ltSkjNKQkUKWzjeQrGNO3XbF9S72MF6t9LJBzsK2akpSX5sFVbozrVTdFTT6nUI42dlux9dxGzuFm+sb+DE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DuI2dws31jfwYZxYdxGzuFm+sb+DDOLFd7IuSjFmybLTCnVJW844S6pKjW40nC6lOFAI72xHeNX5fqVMTxj1l37FiCbOAHDasMM2iNO3/AGrqXexgv0PpZPTEpdflRU1OdJ35OOa21jilwle1vOPTPtiLAdrecemfbCwHa3nHpn2wsB2t5x6Z9sLAdrecemfbCwHa3nHpn2wsB2t5x6Z9sLAdrecemfbCwHa3nHpn2wsB2t5x6Z9sLAdrecemfbCwHa3nHpn2wsB2t5x6Z9sLAdrecemfbCwHa3nHpn2wsB2t5x6Z9sLAdrecemfbCwHa3nHpn2wsB2t5x6Z9sLAdrecemfbCwHa3nHpn2wsB2t5x6Z9sLAdrecemfbCwPptgDG8TgdKif0iQeY9nbwMt+Jz1Nx39hfpq/L9SpiuMesk+xjINPWekOIC6OKpXVVtusatv+19S72RgvVvpZbZKypdCgtppAUKgKTq1EV/SOIXDvgBWAEALw2wBhRp+g5zSAMwAgBACAEAIAQAgDFcach56+yAPqAMQBhJr+o5jSAC1gCpNANcYykoptuyRJqkppLqErTW6rEXgUmm2h1HSDrBBjIg3QAgBACAPpIFNPFhjo9MAeSdmScD0tLrAIGemUUP+y6G6+m5X0x6DYfCr8v1KmK4x6yzdiT/AD/kP8jcatv8AtfUu9kYL1b6WS8jZr18qvZtJJO0qFfF9scUuE7EAinJJZUo3cC+0oYjvUg1OmJQJWIBAWhZrq3ytKKpqnGqRoSkHAmuoxKBOv/8A2H8wiGDRMMqUd6qmLdeMJUoqHFpESgfUq2pIVeVeJWSD5pCaDi0GIAmGlKKLqqALSVDxkhQJEEBKNqSkhSrxvE14jo5IATTSlXbqrtFAk8QBrhrrogBKtFIN5VaqUR5qScE11/OAMPsqKkkKoBeqPGrSg+fFACTZUhNFKvG6kV4wV19aRXXSJ3A2jvjyJ9aogHNOy6lVun/LUkY03xUgj9ArGAOllBSkAqvEDFWipgA1o9Kv5jAETb7ykBalIKms0oXkqP1SyFC+pGtJqgXsbtCcBUxUxMJSs1vStu+v5w4rerGSOux1lTSSVpXVKDeTilX1aNBAFdlaDRoGiLjd+BidpiAfGdGoFX4RX9dA54WBiizqCeXfHmFAOcwA7XJ74qPFoHMNPprAG4IAAAFMTxbIkHjHZN/wMv8Amp//ANtcd/YfCr8v1KmK4x6yd7HeUcpKySUzEwhpSlqICzSouNiojVt9f4vqXeyMF6t9LLLu9szy5jpfKOLZlwbvbM8uY6XyhZgbvbM8uY6XyhZgbvbM8uY6XyhZgbvbM8uY6XyhZgwrLuzD/rmdR77Ya7IZWDO72zPLmOl8oWYG72zPLmOl8oWYG72zPLmOl8oWYG72zPLmOl8oWYG72zPLmOl8oWYG72zPLmOl8oWYG72zPLmOl8oWYG72zPLmOl8oWYMbu7MrXt5nUO+2V4uOGVgzu9szy5jpfKFmBu9szy5jpfKFmDCcu7MH+uZ1nvtprshlYM7vbM8uY6XyhZg1y+WtlNpCG5yXQkaEpISka8ABQQysGzd5ZnlzHS+ULMGd31m+Xs9KFmBu+s3y9npQswN31m+Xs9KFmDincspBagU2ulsUpdSWyK1OO+QTXRrphCzBRuyVNS65KXEtMCYSl6YKl1BN91aXVA3QB/mahopHoNh8Kvy/Up4rjHrPP8rPASvI56m4w257X1LvZGD9W+llZjkFsQAgBACAEAIAQAgBACAEAIAQAgBACAEAIAQAgBACAEAIAtsh9lj825+yzHc2NwqfL9SrieMes67VsJ+aYlyylKrt8Kq42giobpgtQOow2zRqTxV4xbVlwV+dmGEnFQab52RO4md4Nvr2fiRyvJa/uS7H4Fr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biZ3g2+vZ+JDyWv7kux+A5SGqG4md4Nvr2fiQ8lr+5LsfgOUhqhuJneDb69n4kPJa/uS7H4DlIaol37NclrOS27dCzMuLCUuIWbpaaFd4o0xB5o7OyaVSCqZ4tfp4q2pWryTcbPUgS6raeeOs5PU1ZVoM4dp54jPLUjKtBnDtPPDPLUnKtBnDtPPDPLUZVoM4dp54nNLUZVoM4dp54jPLUZVoM4dp54Z5ajKtBnDtPPE55ajKtBnDtPPEZ5ajKtBnDtPPE55ajKtBnDtPPEZ5ajKtBnDtPPDPLUZVoM4dp54nPLUZVoM4dp54jPLUZVoM4dp54Z5ajKtBnDtPPDPLUZVoM4dp54Z5ajKtBnDtPPDPLUZVoM4dp54Z5ajKtBnDtPPDPLUZVoM4dp54Z5ajKtBnDtPPDPLUZVoM4dp54nPLUZVoM4dp54jPLUZVoM4dp54Z5ajKtBnDtPPDPLUZVoCsnWYOTfFhJH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28" name="Прямоугольник 1"/>
          <p:cNvSpPr>
            <a:spLocks noChangeArrowheads="1"/>
          </p:cNvSpPr>
          <p:nvPr/>
        </p:nvSpPr>
        <p:spPr bwMode="auto">
          <a:xfrm>
            <a:off x="611188" y="5876925"/>
            <a:ext cx="7993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 i="1"/>
              <a:t>У домашньому побуті</a:t>
            </a:r>
          </a:p>
        </p:txBody>
      </p:sp>
      <p:pic>
        <p:nvPicPr>
          <p:cNvPr id="26629" name="Picture 2" descr="http://www.umnii-dom.ru/faq/img/control4_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087563"/>
            <a:ext cx="5510213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urok-informatiku.ru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6000" b="1" smtClean="0">
                <a:solidFill>
                  <a:srgbClr val="0000FF"/>
                </a:solidFill>
                <a:latin typeface="Monotype Corsiva" pitchFamily="66" charset="0"/>
              </a:rPr>
              <a:t>Фізкультхвилинка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urok-informatiku.ru</a:t>
            </a:r>
            <a:endParaRPr lang="uk-UA"/>
          </a:p>
        </p:txBody>
      </p:sp>
      <p:pic>
        <p:nvPicPr>
          <p:cNvPr id="2765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412875"/>
            <a:ext cx="596265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65138" y="620713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uk-UA" sz="6000" b="1" smtClean="0">
                <a:solidFill>
                  <a:srgbClr val="0000FF"/>
                </a:solidFill>
                <a:latin typeface="Monotype Corsiva" pitchFamily="66" charset="0"/>
              </a:rPr>
              <a:t>Інструктаж з ТБ. Робота з комп'ютером</a:t>
            </a:r>
            <a:endParaRPr lang="uk-UA" sz="6000" b="1" smtClean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urok-informatiku.ru</a:t>
            </a:r>
            <a:endParaRPr lang="uk-UA"/>
          </a:p>
        </p:txBody>
      </p:sp>
      <p:sp>
        <p:nvSpPr>
          <p:cNvPr id="28676" name="Прямоугольник 3"/>
          <p:cNvSpPr>
            <a:spLocks noChangeArrowheads="1"/>
          </p:cNvSpPr>
          <p:nvPr/>
        </p:nvSpPr>
        <p:spPr bwMode="auto">
          <a:xfrm>
            <a:off x="601663" y="2316163"/>
            <a:ext cx="38687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solidFill>
                  <a:srgbClr val="FF0000"/>
                </a:solidFill>
              </a:rPr>
              <a:t>Вправа 1. </a:t>
            </a:r>
            <a:r>
              <a:rPr lang="uk-UA" sz="2400"/>
              <a:t>Музика.</a:t>
            </a:r>
          </a:p>
        </p:txBody>
      </p:sp>
      <p:sp>
        <p:nvSpPr>
          <p:cNvPr id="28677" name="Прямоугольник 4"/>
          <p:cNvSpPr>
            <a:spLocks noChangeArrowheads="1"/>
          </p:cNvSpPr>
          <p:nvPr/>
        </p:nvSpPr>
        <p:spPr bwMode="auto">
          <a:xfrm>
            <a:off x="1042988" y="3644900"/>
            <a:ext cx="41592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solidFill>
                  <a:srgbClr val="FF0000"/>
                </a:solidFill>
              </a:rPr>
              <a:t>Вправа 2.</a:t>
            </a:r>
            <a:r>
              <a:rPr lang="uk-UA" sz="2400" b="1"/>
              <a:t> </a:t>
            </a:r>
            <a:r>
              <a:rPr lang="uk-UA" sz="2400"/>
              <a:t>Прогулянка Києвом.</a:t>
            </a:r>
          </a:p>
        </p:txBody>
      </p:sp>
      <p:sp>
        <p:nvSpPr>
          <p:cNvPr id="28678" name="Прямоугольник 5"/>
          <p:cNvSpPr>
            <a:spLocks noChangeArrowheads="1"/>
          </p:cNvSpPr>
          <p:nvPr/>
        </p:nvSpPr>
        <p:spPr bwMode="auto">
          <a:xfrm>
            <a:off x="2124075" y="5045075"/>
            <a:ext cx="4913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solidFill>
                  <a:srgbClr val="FF0000"/>
                </a:solidFill>
              </a:rPr>
              <a:t>Вправа3. </a:t>
            </a:r>
            <a:r>
              <a:rPr lang="uk-UA" sz="2400"/>
              <a:t>Звукозапис загадки. </a:t>
            </a:r>
          </a:p>
        </p:txBody>
      </p:sp>
      <p:pic>
        <p:nvPicPr>
          <p:cNvPr id="28679" name="Picture 4" descr="http://gkuznetsova69.rusedu.net/gallery/2874/nepravilna_po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2360613"/>
            <a:ext cx="2238375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219075" y="515938"/>
            <a:ext cx="8229600" cy="1143000"/>
          </a:xfrm>
        </p:spPr>
        <p:txBody>
          <a:bodyPr/>
          <a:lstStyle/>
          <a:p>
            <a:pPr eaLnBrk="1" hangingPunct="1"/>
            <a:r>
              <a:rPr lang="uk-UA" sz="6000" b="1" smtClean="0">
                <a:solidFill>
                  <a:srgbClr val="0000FF"/>
                </a:solidFill>
                <a:latin typeface="Monotype Corsiva" pitchFamily="66" charset="0"/>
              </a:rPr>
              <a:t>Досліджуємо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urok-informatiku.ru</a:t>
            </a:r>
            <a:endParaRPr lang="uk-UA"/>
          </a:p>
        </p:txBody>
      </p:sp>
      <p:pic>
        <p:nvPicPr>
          <p:cNvPr id="29700" name="Picture 2" descr="http://kor.ill.in.ua/m/610x385/11958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668463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Прямоугольник 3"/>
          <p:cNvSpPr>
            <a:spLocks noChangeArrowheads="1"/>
          </p:cNvSpPr>
          <p:nvPr/>
        </p:nvSpPr>
        <p:spPr bwMode="auto">
          <a:xfrm>
            <a:off x="3203575" y="2124075"/>
            <a:ext cx="50831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solidFill>
                  <a:srgbClr val="FF0000"/>
                </a:solidFill>
              </a:rPr>
              <a:t>Вправа . </a:t>
            </a:r>
            <a:r>
              <a:rPr lang="uk-UA" sz="2000" b="1"/>
              <a:t>Порівняння способів звукозапису</a:t>
            </a:r>
            <a:endParaRPr lang="en-US" sz="2000" b="1"/>
          </a:p>
        </p:txBody>
      </p:sp>
      <p:sp>
        <p:nvSpPr>
          <p:cNvPr id="29702" name="Прямоугольник 4"/>
          <p:cNvSpPr>
            <a:spLocks noChangeArrowheads="1"/>
          </p:cNvSpPr>
          <p:nvPr/>
        </p:nvSpPr>
        <p:spPr bwMode="auto">
          <a:xfrm>
            <a:off x="930275" y="3933825"/>
            <a:ext cx="55864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u="sng"/>
              <a:t>Завдання. </a:t>
            </a:r>
            <a:r>
              <a:rPr lang="uk-UA" sz="2400"/>
              <a:t>Знайди дві ознаки, за якими відрізняється запис звукових даних у програмі </a:t>
            </a:r>
            <a:r>
              <a:rPr lang="uk-UA" sz="2400" b="1" i="1"/>
              <a:t>3вукозаПисувач</a:t>
            </a:r>
            <a:r>
              <a:rPr lang="uk-UA" sz="2400"/>
              <a:t> операційної системи і за вказівкою </a:t>
            </a:r>
            <a:r>
              <a:rPr lang="uk-UA" sz="2400" b="1" i="1"/>
              <a:t>Звуки! Новий звук: Записати</a:t>
            </a:r>
            <a:r>
              <a:rPr lang="uk-UA" sz="2400" b="1"/>
              <a:t> </a:t>
            </a:r>
            <a:r>
              <a:rPr lang="uk-UA" sz="2400"/>
              <a:t>в середовищі </a:t>
            </a:r>
            <a:r>
              <a:rPr lang="uk-UA" sz="2400" b="1" i="1"/>
              <a:t>Скретч</a:t>
            </a:r>
            <a:endParaRPr lang="uk-UA" sz="2400" b="1" i="1">
              <a:solidFill>
                <a:srgbClr val="7030A0"/>
              </a:solidFill>
            </a:endParaRPr>
          </a:p>
        </p:txBody>
      </p:sp>
      <p:pic>
        <p:nvPicPr>
          <p:cNvPr id="297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9013" y="2852738"/>
            <a:ext cx="25622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0" y="866775"/>
            <a:ext cx="5586413" cy="711200"/>
          </a:xfrm>
        </p:spPr>
        <p:txBody>
          <a:bodyPr/>
          <a:lstStyle/>
          <a:p>
            <a:pPr eaLnBrk="1" hangingPunct="1"/>
            <a:r>
              <a:rPr lang="uk-UA" altLang="uk-UA" sz="6000" b="1" smtClean="0">
                <a:solidFill>
                  <a:srgbClr val="0000FF"/>
                </a:solidFill>
                <a:latin typeface="Monotype Corsiva" pitchFamily="66" charset="0"/>
              </a:rPr>
              <a:t>Обговорення </a:t>
            </a:r>
            <a:br>
              <a:rPr lang="uk-UA" altLang="uk-UA" sz="6000" b="1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uk-UA" altLang="uk-UA" sz="6000" b="1" smtClean="0">
                <a:solidFill>
                  <a:srgbClr val="0000FF"/>
                </a:solidFill>
                <a:latin typeface="Monotype Corsiva" pitchFamily="66" charset="0"/>
              </a:rPr>
              <a:t>вивченого</a:t>
            </a:r>
            <a:endParaRPr lang="uk-UA" sz="6000" b="1" smtClean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urok-informatiku.ru</a:t>
            </a:r>
            <a:endParaRPr lang="uk-UA"/>
          </a:p>
        </p:txBody>
      </p:sp>
      <p:graphicFrame>
        <p:nvGraphicFramePr>
          <p:cNvPr id="7" name="Схема 6"/>
          <p:cNvGraphicFramePr/>
          <p:nvPr/>
        </p:nvGraphicFramePr>
        <p:xfrm>
          <a:off x="590892" y="2129782"/>
          <a:ext cx="8013555" cy="425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25" name="Picture 2" descr="http://mrc.ck.ua/wp-content/uploads/2014/08/000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725" y="333375"/>
            <a:ext cx="237807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650875" y="654050"/>
            <a:ext cx="7242175" cy="804863"/>
          </a:xfrm>
        </p:spPr>
        <p:txBody>
          <a:bodyPr/>
          <a:lstStyle/>
          <a:p>
            <a:pPr eaLnBrk="1" hangingPunct="1"/>
            <a:r>
              <a:rPr lang="uk-UA" sz="6000" b="1" smtClean="0">
                <a:solidFill>
                  <a:srgbClr val="0000FF"/>
                </a:solidFill>
                <a:latin typeface="Monotype Corsiva" pitchFamily="66" charset="0"/>
              </a:rPr>
              <a:t>Працюємо в парах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urok-informatiku.ru</a:t>
            </a:r>
            <a:endParaRPr lang="uk-UA"/>
          </a:p>
        </p:txBody>
      </p:sp>
      <p:sp>
        <p:nvSpPr>
          <p:cNvPr id="31748" name="Прямоугольник 5"/>
          <p:cNvSpPr>
            <a:spLocks noChangeArrowheads="1"/>
          </p:cNvSpPr>
          <p:nvPr/>
        </p:nvSpPr>
        <p:spPr bwMode="auto">
          <a:xfrm>
            <a:off x="1049338" y="1700213"/>
            <a:ext cx="68437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/>
              <a:t>1. </a:t>
            </a:r>
            <a:r>
              <a:rPr lang="uk-UA" sz="2400" b="1" i="1"/>
              <a:t>Пограйте у гру «Правда —неправда», розповідаючи про роботу із про­грамою Медіапрогравач У </a:t>
            </a:r>
            <a:r>
              <a:rPr lang="en-US" sz="2400" b="1" i="1"/>
              <a:t>Windows</a:t>
            </a:r>
            <a:r>
              <a:rPr lang="uk-UA" sz="2400" b="1" i="1"/>
              <a:t>. Розпочинайте речення, наприклад, так: Чи правда, що програма Медіапрогравач </a:t>
            </a:r>
            <a:r>
              <a:rPr lang="en-US" sz="2400" b="1" i="1"/>
              <a:t>Windows</a:t>
            </a:r>
            <a:r>
              <a:rPr lang="uk-UA" sz="2400" b="1" i="1"/>
              <a:t>...</a:t>
            </a:r>
          </a:p>
          <a:p>
            <a:endParaRPr lang="uk-UA" sz="2400" b="1" i="1"/>
          </a:p>
        </p:txBody>
      </p:sp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219075" y="4311650"/>
            <a:ext cx="390525" cy="369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203200" eaLnBrk="0" hangingPunct="0">
              <a:tabLst>
                <a:tab pos="269875" algn="l"/>
              </a:tabLst>
            </a:pPr>
            <a:endParaRPr lang="uk-UA" altLang="uk-UA"/>
          </a:p>
        </p:txBody>
      </p:sp>
      <p:sp>
        <p:nvSpPr>
          <p:cNvPr id="31750" name="Rectangle 9"/>
          <p:cNvSpPr>
            <a:spLocks noChangeArrowheads="1"/>
          </p:cNvSpPr>
          <p:nvPr/>
        </p:nvSpPr>
        <p:spPr bwMode="auto">
          <a:xfrm>
            <a:off x="12700" y="6477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pic>
        <p:nvPicPr>
          <p:cNvPr id="31751" name="Picture 2" descr="http://3.bp.blogspot.com/-tNKexo5PF-s/UzHpavCzxDI/AAAAAAAAADg/JbrW15IFky4/s1600/1342213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4291013"/>
            <a:ext cx="210185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39552" y="1484784"/>
          <a:ext cx="8064896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3" name="Заголовок 2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uk-UA" sz="6600" b="1" smtClean="0">
                <a:solidFill>
                  <a:srgbClr val="0000FF"/>
                </a:solidFill>
                <a:latin typeface="Monotype Corsiva" pitchFamily="66" charset="0"/>
              </a:rPr>
              <a:t>Ти дізнаєшся:</a:t>
            </a:r>
          </a:p>
        </p:txBody>
      </p:sp>
      <p:pic>
        <p:nvPicPr>
          <p:cNvPr id="5124" name="Picture 4" descr="http://birskedu.narod.ru/olderfiles/1/01_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3" y="4183063"/>
            <a:ext cx="3475037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 descr="http://active-seo.ru/wp-content/uploads/2014/10/%D1%8C%D0%B3%D0%B4%D0%B5%D0%BD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6375" y="4432300"/>
            <a:ext cx="2114550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urok-informatiku.ru</a:t>
            </a:r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650875" y="654050"/>
            <a:ext cx="7242175" cy="804863"/>
          </a:xfrm>
        </p:spPr>
        <p:txBody>
          <a:bodyPr/>
          <a:lstStyle/>
          <a:p>
            <a:pPr eaLnBrk="1" hangingPunct="1"/>
            <a:r>
              <a:rPr lang="uk-UA" sz="6000" b="1" smtClean="0">
                <a:solidFill>
                  <a:srgbClr val="0000FF"/>
                </a:solidFill>
                <a:latin typeface="Monotype Corsiva" pitchFamily="66" charset="0"/>
              </a:rPr>
              <a:t>Працюємо в парах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urok-informatiku.ru</a:t>
            </a:r>
            <a:endParaRPr lang="uk-UA"/>
          </a:p>
        </p:txBody>
      </p:sp>
      <p:sp>
        <p:nvSpPr>
          <p:cNvPr id="32772" name="Прямоугольник 5"/>
          <p:cNvSpPr>
            <a:spLocks noChangeArrowheads="1"/>
          </p:cNvSpPr>
          <p:nvPr/>
        </p:nvSpPr>
        <p:spPr bwMode="auto">
          <a:xfrm>
            <a:off x="755650" y="1412875"/>
            <a:ext cx="7777163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/>
              <a:t>2. </a:t>
            </a:r>
            <a:r>
              <a:rPr lang="uk-UA" sz="2400" b="1" i="1"/>
              <a:t>Обговоріть, у які групи можна об'єднати наведені  пристрої комп'ютера. Дайте назву кожній групі. Чи є серед пристроїв ті, які не використовують під час роботи з мультимедіа?</a:t>
            </a:r>
          </a:p>
          <a:p>
            <a:r>
              <a:rPr lang="uk-UA" sz="2400"/>
              <a:t> </a:t>
            </a:r>
          </a:p>
          <a:p>
            <a:endParaRPr lang="uk-UA" sz="2400" b="1" i="1"/>
          </a:p>
        </p:txBody>
      </p:sp>
      <p:sp>
        <p:nvSpPr>
          <p:cNvPr id="32773" name="Rectangle 7"/>
          <p:cNvSpPr>
            <a:spLocks noChangeArrowheads="1"/>
          </p:cNvSpPr>
          <p:nvPr/>
        </p:nvSpPr>
        <p:spPr bwMode="auto">
          <a:xfrm>
            <a:off x="219075" y="4311650"/>
            <a:ext cx="390525" cy="369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203200" eaLnBrk="0" hangingPunct="0">
              <a:tabLst>
                <a:tab pos="269875" algn="l"/>
              </a:tabLst>
            </a:pPr>
            <a:endParaRPr lang="uk-UA" altLang="uk-UA"/>
          </a:p>
        </p:txBody>
      </p:sp>
      <p:sp>
        <p:nvSpPr>
          <p:cNvPr id="32774" name="Rectangle 9"/>
          <p:cNvSpPr>
            <a:spLocks noChangeArrowheads="1"/>
          </p:cNvSpPr>
          <p:nvPr/>
        </p:nvSpPr>
        <p:spPr bwMode="auto">
          <a:xfrm>
            <a:off x="12700" y="6477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pic>
        <p:nvPicPr>
          <p:cNvPr id="327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284984"/>
            <a:ext cx="53530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42175" cy="731838"/>
          </a:xfrm>
        </p:spPr>
        <p:txBody>
          <a:bodyPr/>
          <a:lstStyle/>
          <a:p>
            <a:pPr eaLnBrk="1" hangingPunct="1"/>
            <a:r>
              <a:rPr lang="uk-UA" sz="6000" b="1" smtClean="0">
                <a:solidFill>
                  <a:srgbClr val="0000FF"/>
                </a:solidFill>
                <a:latin typeface="Monotype Corsiva" pitchFamily="66" charset="0"/>
              </a:rPr>
              <a:t>Повторюємо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urok-informatiku.ru</a:t>
            </a:r>
            <a:endParaRPr lang="uk-UA"/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468313" y="1196975"/>
            <a:ext cx="84963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 i="1"/>
              <a:t>Розглянь схему. Як пов'язані її складові? Свою розповідь супроводжуй наведенням прикладів. Запиши свою розповідь до аудіофайла. Обміняйся створеним аудіофайлом з одним із однокласників, прослухай його файл. Порівняй та оціни свою відповідь і відповідь свого однокласника.</a:t>
            </a:r>
          </a:p>
          <a:p>
            <a:endParaRPr lang="uk-UA"/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2997200"/>
            <a:ext cx="42640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975" y="333375"/>
            <a:ext cx="9515475" cy="9477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6700" b="1" dirty="0">
                <a:solidFill>
                  <a:srgbClr val="0000FF"/>
                </a:solidFill>
                <a:latin typeface="Monotype Corsiva" panose="03010101010201010101" pitchFamily="66" charset="0"/>
              </a:rPr>
              <a:t>Оціни свої знання та вміння: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urok-informatiku.ru</a:t>
            </a:r>
            <a:endParaRPr lang="uk-UA"/>
          </a:p>
        </p:txBody>
      </p:sp>
      <p:graphicFrame>
        <p:nvGraphicFramePr>
          <p:cNvPr id="4" name="Схема 3"/>
          <p:cNvGraphicFramePr/>
          <p:nvPr/>
        </p:nvGraphicFramePr>
        <p:xfrm>
          <a:off x="1043608" y="1412776"/>
          <a:ext cx="720080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7240587" cy="1143000"/>
          </a:xfrm>
        </p:spPr>
        <p:txBody>
          <a:bodyPr/>
          <a:lstStyle/>
          <a:p>
            <a:pPr eaLnBrk="1" hangingPunct="1"/>
            <a:r>
              <a:rPr lang="uk-UA" sz="6000" b="1" smtClean="0">
                <a:solidFill>
                  <a:srgbClr val="0000FF"/>
                </a:solidFill>
                <a:latin typeface="Monotype Corsiva" pitchFamily="66" charset="0"/>
              </a:rPr>
              <a:t>Словничок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urok-informatiku.ru</a:t>
            </a:r>
            <a:endParaRPr lang="uk-UA"/>
          </a:p>
        </p:txBody>
      </p:sp>
      <p:pic>
        <p:nvPicPr>
          <p:cNvPr id="35844" name="Picture 4" descr="http://vkupon.ru/images/uploads/images/16-500x500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1557338"/>
            <a:ext cx="2817812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/>
        </p:nvGraphicFramePr>
        <p:xfrm>
          <a:off x="683568" y="1916832"/>
          <a:ext cx="504056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5846" name="Picture 6" descr="http://fb.ru/misc/i/gallery/21132/44525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21400" y="5022850"/>
            <a:ext cx="1908175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startnewlife.ru/wp-content/uploads/2012/09/sm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1563688"/>
            <a:ext cx="3013075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Заголовок 1"/>
          <p:cNvSpPr>
            <a:spLocks noGrp="1"/>
          </p:cNvSpPr>
          <p:nvPr>
            <p:ph type="title"/>
          </p:nvPr>
        </p:nvSpPr>
        <p:spPr>
          <a:xfrm>
            <a:off x="657225" y="692150"/>
            <a:ext cx="7242175" cy="1143000"/>
          </a:xfrm>
        </p:spPr>
        <p:txBody>
          <a:bodyPr/>
          <a:lstStyle/>
          <a:p>
            <a:pPr eaLnBrk="1" hangingPunct="1"/>
            <a:r>
              <a:rPr lang="uk-UA" sz="6000" b="1" smtClean="0">
                <a:solidFill>
                  <a:srgbClr val="0000FF"/>
                </a:solidFill>
                <a:latin typeface="Monotype Corsiva" pitchFamily="66" charset="0"/>
              </a:rPr>
              <a:t>Дякую за увагу!</a:t>
            </a:r>
            <a:br>
              <a:rPr lang="uk-UA" sz="6000" b="1" smtClean="0">
                <a:solidFill>
                  <a:srgbClr val="0000FF"/>
                </a:solidFill>
                <a:latin typeface="Monotype Corsiva" pitchFamily="66" charset="0"/>
              </a:rPr>
            </a:br>
            <a:endParaRPr lang="uk-UA" sz="6000" b="1" smtClean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urok-informatiku.ru</a:t>
            </a:r>
            <a:endParaRPr lang="uk-UA"/>
          </a:p>
        </p:txBody>
      </p:sp>
      <p:sp>
        <p:nvSpPr>
          <p:cNvPr id="36869" name="TextBox 3"/>
          <p:cNvSpPr txBox="1">
            <a:spLocks noChangeArrowheads="1"/>
          </p:cNvSpPr>
          <p:nvPr/>
        </p:nvSpPr>
        <p:spPr bwMode="auto">
          <a:xfrm>
            <a:off x="900113" y="4797425"/>
            <a:ext cx="67675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/>
              <a:t>Інші матеріали дивіться на сайті </a:t>
            </a:r>
          </a:p>
          <a:p>
            <a:pPr algn="ctr"/>
            <a:r>
              <a:rPr lang="uk-UA" sz="2400"/>
              <a:t> </a:t>
            </a:r>
            <a:r>
              <a:rPr lang="en-US" sz="2400">
                <a:hlinkClick r:id="rId3"/>
              </a:rPr>
              <a:t>http://urok-informatiku.ru/</a:t>
            </a:r>
            <a:r>
              <a:rPr lang="uk-UA" sz="2400">
                <a:hlinkClick r:id="rId3"/>
              </a:rPr>
              <a:t>  </a:t>
            </a:r>
            <a:endParaRPr lang="uk-UA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2"/>
          <p:cNvSpPr>
            <a:spLocks noGrp="1"/>
          </p:cNvSpPr>
          <p:nvPr>
            <p:ph type="title"/>
          </p:nvPr>
        </p:nvSpPr>
        <p:spPr>
          <a:xfrm>
            <a:off x="385763" y="692150"/>
            <a:ext cx="8229600" cy="1143000"/>
          </a:xfrm>
        </p:spPr>
        <p:txBody>
          <a:bodyPr/>
          <a:lstStyle/>
          <a:p>
            <a:pPr eaLnBrk="1" hangingPunct="1"/>
            <a:r>
              <a:rPr lang="uk-UA" sz="6600" b="1" smtClean="0">
                <a:solidFill>
                  <a:srgbClr val="0000FF"/>
                </a:solidFill>
                <a:latin typeface="Monotype Corsiva" pitchFamily="66" charset="0"/>
              </a:rPr>
              <a:t>Що розуміють під мультимедіа?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5583" y="2197864"/>
            <a:ext cx="7560840" cy="919401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457200" algn="just">
              <a:defRPr/>
            </a:pPr>
            <a:r>
              <a:rPr lang="uk-UA" sz="2400" b="1" i="1" dirty="0">
                <a:solidFill>
                  <a:srgbClr val="FF0000"/>
                </a:solidFill>
              </a:rPr>
              <a:t>Мультимедіа</a:t>
            </a:r>
            <a:r>
              <a:rPr lang="uk-UA" sz="2400" b="1" i="1" dirty="0">
                <a:solidFill>
                  <a:schemeClr val="tx1"/>
                </a:solidFill>
              </a:rPr>
              <a:t> — це поєднання різних способів подання повідомлень.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576" y="5661248"/>
            <a:ext cx="7560840" cy="919401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457200" algn="just">
              <a:defRPr/>
            </a:pPr>
            <a:r>
              <a:rPr lang="uk-UA" sz="2400" b="1" i="1" dirty="0">
                <a:solidFill>
                  <a:schemeClr val="tx1"/>
                </a:solidFill>
              </a:rPr>
              <a:t>Сукупність таких повідомлень є </a:t>
            </a:r>
            <a:r>
              <a:rPr lang="uk-UA" sz="2400" b="1" i="1" dirty="0">
                <a:solidFill>
                  <a:srgbClr val="FF0000"/>
                </a:solidFill>
              </a:rPr>
              <a:t>об'єктами мультимедіа</a:t>
            </a:r>
          </a:p>
        </p:txBody>
      </p:sp>
      <p:pic>
        <p:nvPicPr>
          <p:cNvPr id="6153" name="Picture 2" descr="http://programki.com.ua/uploads/posts/2012-10/1350753465_format_fact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3287713"/>
            <a:ext cx="2017713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4" descr="http://ec.europa.eu/digital-agenda/sites/digital-agenda/files/AVMSD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422650"/>
            <a:ext cx="2547938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urok-informatiku.ru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2"/>
          <p:cNvSpPr>
            <a:spLocks noGrp="1"/>
          </p:cNvSpPr>
          <p:nvPr>
            <p:ph type="title"/>
          </p:nvPr>
        </p:nvSpPr>
        <p:spPr>
          <a:xfrm>
            <a:off x="385763" y="692150"/>
            <a:ext cx="8229600" cy="1143000"/>
          </a:xfrm>
        </p:spPr>
        <p:txBody>
          <a:bodyPr/>
          <a:lstStyle/>
          <a:p>
            <a:pPr eaLnBrk="1" hangingPunct="1"/>
            <a:r>
              <a:rPr lang="uk-UA" sz="6600" b="1" smtClean="0">
                <a:solidFill>
                  <a:srgbClr val="0000FF"/>
                </a:solidFill>
                <a:latin typeface="Monotype Corsiva" pitchFamily="66" charset="0"/>
              </a:rPr>
              <a:t>Що розуміють під мультимедіа?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5427" y="2276872"/>
            <a:ext cx="7560840" cy="1328023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457200" algn="just">
              <a:defRPr/>
            </a:pPr>
            <a:r>
              <a:rPr lang="uk-UA" sz="2400" b="1" i="1" dirty="0">
                <a:solidFill>
                  <a:srgbClr val="FF0000"/>
                </a:solidFill>
              </a:rPr>
              <a:t>Об'єкти мультимедіа </a:t>
            </a:r>
            <a:r>
              <a:rPr lang="uk-UA" sz="2400" b="1" i="1" dirty="0">
                <a:solidFill>
                  <a:schemeClr val="tx1"/>
                </a:solidFill>
              </a:rPr>
              <a:t>— текст, рухомі й нерухомі графічні зображення, аудіо-та відео об’єкти.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64163" y="3860800"/>
            <a:ext cx="316865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>
              <a:defRPr/>
            </a:pPr>
            <a:r>
              <a:rPr lang="uk-UA" sz="2400" b="1" i="1" dirty="0">
                <a:latin typeface="+mn-lt"/>
                <a:cs typeface="+mn-cs"/>
              </a:rPr>
              <a:t>Опрацювання мультимедійних об'єктів передбачає їх створення і (або) зміну — редагування чи форматування</a:t>
            </a:r>
            <a:r>
              <a:rPr lang="uk-UA" sz="1600" b="1" i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" name="Picture 4" descr="http://www.com2b.be/Files/media/Images/Services/Services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883025"/>
            <a:ext cx="4695825" cy="2492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urok-informatiku.ru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0838" y="2968625"/>
            <a:ext cx="5832475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70817" y="548680"/>
            <a:ext cx="8133631" cy="2145268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b="1" i="1" dirty="0" err="1">
                <a:solidFill>
                  <a:srgbClr val="FF0000"/>
                </a:solidFill>
              </a:rPr>
              <a:t>Мультимедіа</a:t>
            </a:r>
            <a:r>
              <a:rPr lang="uk-UA" sz="2400" b="1" i="1" dirty="0">
                <a:solidFill>
                  <a:srgbClr val="FF0000"/>
                </a:solidFill>
              </a:rPr>
              <a:t> </a:t>
            </a:r>
            <a:r>
              <a:rPr lang="uk-UA" sz="2400" b="1" i="1" dirty="0">
                <a:solidFill>
                  <a:schemeClr val="tx1"/>
                </a:solidFill>
              </a:rPr>
              <a:t>— від лат. </a:t>
            </a:r>
            <a:r>
              <a:rPr lang="en-US" sz="2400" b="1" i="1" dirty="0" err="1">
                <a:solidFill>
                  <a:schemeClr val="tx1"/>
                </a:solidFill>
              </a:rPr>
              <a:t>muItum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uk-UA" sz="2400" b="1" i="1" dirty="0">
                <a:solidFill>
                  <a:schemeClr val="tx1"/>
                </a:solidFill>
              </a:rPr>
              <a:t>— багато, </a:t>
            </a:r>
            <a:r>
              <a:rPr lang="en-US" sz="2400" b="1" i="1" dirty="0">
                <a:solidFill>
                  <a:schemeClr val="tx1"/>
                </a:solidFill>
              </a:rPr>
              <a:t>medium </a:t>
            </a:r>
            <a:r>
              <a:rPr lang="uk-UA" sz="2400" b="1" i="1" dirty="0">
                <a:solidFill>
                  <a:schemeClr val="tx1"/>
                </a:solidFill>
              </a:rPr>
              <a:t>— середовище. Уперше термін мультимедіа виник у 1965р. </a:t>
            </a:r>
            <a:r>
              <a:rPr lang="uk-UA" sz="2400" b="1" i="1" dirty="0" err="1">
                <a:solidFill>
                  <a:schemeClr val="tx1"/>
                </a:solidFill>
              </a:rPr>
              <a:t>дпя</a:t>
            </a:r>
            <a:r>
              <a:rPr lang="uk-UA" sz="2400" b="1" i="1" dirty="0">
                <a:solidFill>
                  <a:schemeClr val="tx1"/>
                </a:solidFill>
              </a:rPr>
              <a:t> опису театралізованих шоу, наприклад, </a:t>
            </a:r>
            <a:r>
              <a:rPr lang="en-US" sz="2400" b="1" i="1" dirty="0">
                <a:solidFill>
                  <a:schemeClr val="tx1"/>
                </a:solidFill>
              </a:rPr>
              <a:t>Exploding Plastic inevitable </a:t>
            </a:r>
            <a:r>
              <a:rPr lang="uk-UA" sz="2400" b="1" i="1" dirty="0">
                <a:solidFill>
                  <a:schemeClr val="tx1"/>
                </a:solidFill>
              </a:rPr>
              <a:t>— шоу, що поєднало живу </a:t>
            </a:r>
            <a:r>
              <a:rPr lang="uk-UA" sz="2400" b="1" i="1" dirty="0" err="1">
                <a:solidFill>
                  <a:schemeClr val="tx1"/>
                </a:solidFill>
              </a:rPr>
              <a:t>рок-музику</a:t>
            </a:r>
            <a:r>
              <a:rPr lang="uk-UA" sz="2400" b="1" i="1" dirty="0">
                <a:solidFill>
                  <a:schemeClr val="tx1"/>
                </a:solidFill>
              </a:rPr>
              <a:t>, кіно, експериментальні світлові ефекти</a:t>
            </a:r>
            <a:r>
              <a:rPr lang="uk-UA" sz="2400" dirty="0"/>
              <a:t>.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urok-informatiku.ru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2"/>
          <p:cNvSpPr>
            <a:spLocks noGrp="1"/>
          </p:cNvSpPr>
          <p:nvPr>
            <p:ph type="title"/>
          </p:nvPr>
        </p:nvSpPr>
        <p:spPr>
          <a:xfrm>
            <a:off x="411163" y="333375"/>
            <a:ext cx="8229600" cy="1143000"/>
          </a:xfrm>
        </p:spPr>
        <p:txBody>
          <a:bodyPr/>
          <a:lstStyle/>
          <a:p>
            <a:pPr eaLnBrk="1" hangingPunct="1"/>
            <a:r>
              <a:rPr lang="uk-UA" sz="6600" b="1" smtClean="0">
                <a:solidFill>
                  <a:srgbClr val="0000FF"/>
                </a:solidFill>
                <a:latin typeface="Monotype Corsiva" pitchFamily="66" charset="0"/>
              </a:rPr>
              <a:t>Пристрої мультимедіа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5569" y="1700808"/>
            <a:ext cx="7560840" cy="1736646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457200" algn="just">
              <a:defRPr/>
            </a:pPr>
            <a:r>
              <a:rPr lang="uk-UA" sz="2400" b="1" i="1" dirty="0">
                <a:solidFill>
                  <a:schemeClr val="tx1"/>
                </a:solidFill>
              </a:rPr>
              <a:t>Об'єкти мультимедіа зберігаються у вигляді </a:t>
            </a:r>
            <a:r>
              <a:rPr lang="uk-UA" sz="2400" b="1" i="1" dirty="0">
                <a:solidFill>
                  <a:srgbClr val="FF0000"/>
                </a:solidFill>
              </a:rPr>
              <a:t>файлів</a:t>
            </a:r>
            <a:r>
              <a:rPr lang="uk-UA" sz="2400" b="1" i="1" dirty="0">
                <a:solidFill>
                  <a:schemeClr val="tx1"/>
                </a:solidFill>
              </a:rPr>
              <a:t>, що містять </a:t>
            </a:r>
            <a:r>
              <a:rPr lang="uk-UA" sz="2400" b="1" i="1" dirty="0">
                <a:solidFill>
                  <a:srgbClr val="FF0000"/>
                </a:solidFill>
              </a:rPr>
              <a:t>мультимедійні дані</a:t>
            </a:r>
            <a:r>
              <a:rPr lang="uk-UA" sz="2400" b="1" i="1" dirty="0">
                <a:solidFill>
                  <a:schemeClr val="tx1"/>
                </a:solidFill>
              </a:rPr>
              <a:t>. Для створення й опрацювання мультимедійних файлів потрібні відповідні пристрої та програми.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3644900"/>
            <a:ext cx="6480175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urok-informatiku.ru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6600" b="1" smtClean="0">
                <a:solidFill>
                  <a:srgbClr val="0000FF"/>
                </a:solidFill>
                <a:latin typeface="Monotype Corsiva" pitchFamily="66" charset="0"/>
              </a:rPr>
              <a:t>Пристрої мультимедіа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253952" y="1196752"/>
          <a:ext cx="8890048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urok-informatiku.ru</a:t>
            </a: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D2FA21-6220-448E-AF9A-1A309FED6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AED2FA21-6220-448E-AF9A-1A309FED69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E3C268-33E6-40B2-9C53-FDE186BC9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graphicEl>
                                              <a:dgm id="{EAE3C268-33E6-40B2-9C53-FDE186BC9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50D13E-4368-4205-81BE-DE4E70FCF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CF50D13E-4368-4205-81BE-DE4E70FCF8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B6C1A2-C120-497B-A1D2-F93DFB4EE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C0B6C1A2-C120-497B-A1D2-F93DFB4EE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E3A3C7-610C-4AE2-8165-0E72949DD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9FE3A3C7-610C-4AE2-8165-0E72949DD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0B3976-7D1E-41F8-8D31-60D6B8F4A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450B3976-7D1E-41F8-8D31-60D6B8F4A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13C4FD-CFC8-46B4-9898-C7BAE4418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4213C4FD-CFC8-46B4-9898-C7BAE44185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8C72C5-52F8-4A48-8233-3044CB11F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>
                                            <p:graphicEl>
                                              <a:dgm id="{158C72C5-52F8-4A48-8233-3044CB11F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A02F7F-1337-4FEC-9D75-66A889D3B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D0A02F7F-1337-4FEC-9D75-66A889D3BA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CAB992-7027-4E97-AFC5-94C35D9D9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4CCAB992-7027-4E97-AFC5-94C35D9D97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957FC1-DFB6-4AE2-BABB-348E797C9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graphicEl>
                                              <a:dgm id="{DB957FC1-DFB6-4AE2-BABB-348E797C9D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49D669-CA46-402A-9573-E439763D9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graphicEl>
                                              <a:dgm id="{F849D669-CA46-402A-9573-E439763D90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7AB6E1-6A30-478F-B123-5A200705E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797AB6E1-6A30-478F-B123-5A200705E6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B7AF02-B6BA-4283-B6A9-81694DE6E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">
                                            <p:graphicEl>
                                              <a:dgm id="{80B7AF02-B6BA-4283-B6A9-81694DE6EA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B6DF75-60CF-4D76-8952-BEE7F9A79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">
                                            <p:graphicEl>
                                              <a:dgm id="{E4B6DF75-60CF-4D76-8952-BEE7F9A795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A8EA31-6A9F-46D8-B734-7BC8A411A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">
                                            <p:graphicEl>
                                              <a:dgm id="{4BA8EA31-6A9F-46D8-B734-7BC8A411A1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58B3CB-3717-49D0-A1A5-542D0F2BCF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">
                                            <p:graphicEl>
                                              <a:dgm id="{CB58B3CB-3717-49D0-A1A5-542D0F2BCF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FA6687-2D2B-47AA-987F-2FF10F626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">
                                            <p:graphicEl>
                                              <a:dgm id="{CBFA6687-2D2B-47AA-987F-2FF10F626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6A1760-9B61-4AA2-90CD-9E7581C7F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3">
                                            <p:graphicEl>
                                              <a:dgm id="{C76A1760-9B61-4AA2-90CD-9E7581C7F0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6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38845F-3883-4D87-B661-61AC02D0F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3">
                                            <p:graphicEl>
                                              <a:dgm id="{ED38845F-3883-4D87-B661-61AC02D0F0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2"/>
          <p:cNvSpPr>
            <a:spLocks noGrp="1"/>
          </p:cNvSpPr>
          <p:nvPr>
            <p:ph type="title"/>
          </p:nvPr>
        </p:nvSpPr>
        <p:spPr>
          <a:xfrm>
            <a:off x="411163" y="333375"/>
            <a:ext cx="8229600" cy="1143000"/>
          </a:xfrm>
        </p:spPr>
        <p:txBody>
          <a:bodyPr/>
          <a:lstStyle/>
          <a:p>
            <a:pPr eaLnBrk="1" hangingPunct="1"/>
            <a:r>
              <a:rPr lang="uk-UA" sz="6600" b="1" smtClean="0">
                <a:solidFill>
                  <a:srgbClr val="0000FF"/>
                </a:solidFill>
                <a:latin typeface="Monotype Corsiva" pitchFamily="66" charset="0"/>
              </a:rPr>
              <a:t>Пристрої мультимедіа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1381178"/>
            <a:ext cx="7903758" cy="2145268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457200" algn="just">
              <a:defRPr/>
            </a:pPr>
            <a:r>
              <a:rPr lang="uk-UA" sz="2000" b="1" i="1" dirty="0">
                <a:solidFill>
                  <a:schemeClr val="tx1"/>
                </a:solidFill>
              </a:rPr>
              <a:t>Мінімальний набір мультимедійного обладнання складається зі </a:t>
            </a:r>
            <a:r>
              <a:rPr lang="uk-UA" sz="2000" b="1" i="1" dirty="0">
                <a:solidFill>
                  <a:srgbClr val="FF0000"/>
                </a:solidFill>
              </a:rPr>
              <a:t>звукової карти</a:t>
            </a:r>
            <a:r>
              <a:rPr lang="uk-UA" sz="2000" b="1" i="1" dirty="0">
                <a:solidFill>
                  <a:schemeClr val="tx1"/>
                </a:solidFill>
              </a:rPr>
              <a:t>, до якої </a:t>
            </a:r>
            <a:r>
              <a:rPr lang="uk-UA" sz="2000" b="1" i="1" dirty="0" err="1">
                <a:solidFill>
                  <a:schemeClr val="tx1"/>
                </a:solidFill>
              </a:rPr>
              <a:t>під'єднується</a:t>
            </a:r>
            <a:r>
              <a:rPr lang="uk-UA" sz="2000" b="1" i="1" dirty="0">
                <a:solidFill>
                  <a:schemeClr val="tx1"/>
                </a:solidFill>
              </a:rPr>
              <a:t> </a:t>
            </a:r>
            <a:r>
              <a:rPr lang="uk-UA" sz="2000" b="1" i="1" dirty="0">
                <a:solidFill>
                  <a:srgbClr val="FF0000"/>
                </a:solidFill>
              </a:rPr>
              <a:t>акустична система:</a:t>
            </a:r>
          </a:p>
          <a:p>
            <a:pPr indent="457200" algn="just">
              <a:defRPr/>
            </a:pPr>
            <a:r>
              <a:rPr lang="uk-UA" sz="2000" b="1" i="1" dirty="0">
                <a:solidFill>
                  <a:schemeClr val="tx1"/>
                </a:solidFill>
              </a:rPr>
              <a:t>колонки або навушники. Колонки не завжди створюються у вигляді окремого пристрою, вони можуть бути вбудовані до іншого пристрою, зокрема монітора.</a:t>
            </a:r>
          </a:p>
        </p:txBody>
      </p:sp>
      <p:pic>
        <p:nvPicPr>
          <p:cNvPr id="11270" name="Picture 2" descr="http://www.ixbt.com/proaudio/m-audio/a192-car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3789363"/>
            <a:ext cx="237648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4" descr="http://www.3dnews.ru/assets/external/illustrations/2006/10/12/293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3789363"/>
            <a:ext cx="2790825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6" descr="http://t3.gstatic.com/images?q=tbn:ANd9GcR0Q2XlMlU96pWtXJmdnpyQ8rzvpOVYPHz9WBE6u3B8-6TSgLgKS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4238" y="3697288"/>
            <a:ext cx="1598612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08038" y="5618163"/>
            <a:ext cx="7704137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2000" b="1" i="1" dirty="0">
                <a:latin typeface="+mn-lt"/>
                <a:cs typeface="+mn-cs"/>
              </a:rPr>
              <a:t>Звук, який чує користувач комп'ютера, — результат роботи двох взаємопов'язаних компо­нентів: звукової карти й акустичної системи.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urok-informatiku.ru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1117</Words>
  <Application>Microsoft Office PowerPoint</Application>
  <PresentationFormat>Экран (4:3)</PresentationFormat>
  <Paragraphs>137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Розділ3. Поняття про мультимедіа</vt:lpstr>
      <vt:lpstr>Об'єкти  мультимедіа</vt:lpstr>
      <vt:lpstr>Ти дізнаєшся:</vt:lpstr>
      <vt:lpstr>Що розуміють під мультимедіа? </vt:lpstr>
      <vt:lpstr>Що розуміють під мультимедіа? </vt:lpstr>
      <vt:lpstr>Слайд 6</vt:lpstr>
      <vt:lpstr>Пристрої мультимедіа</vt:lpstr>
      <vt:lpstr>Пристрої мультимедіа</vt:lpstr>
      <vt:lpstr>Пристрої мультимедіа</vt:lpstr>
      <vt:lpstr>Пристрої мультимедіа</vt:lpstr>
      <vt:lpstr>Кардрідер</vt:lpstr>
      <vt:lpstr>Для чого потрібен USB</vt:lpstr>
      <vt:lpstr>Мультимедійні програвачі</vt:lpstr>
      <vt:lpstr>Мультимедійні програвачі</vt:lpstr>
      <vt:lpstr>Запуск програми Медіапрогравач Windows</vt:lpstr>
      <vt:lpstr>Запуск програми Медіапрогравач Windows</vt:lpstr>
      <vt:lpstr>Вікно програми Медіапрогравач Windows</vt:lpstr>
      <vt:lpstr>Медіапрогравач Windows</vt:lpstr>
      <vt:lpstr>Звукозаписувач</vt:lpstr>
      <vt:lpstr>Галузі  застосування мультимедіа</vt:lpstr>
      <vt:lpstr>Галузі  застосування мультимедіа</vt:lpstr>
      <vt:lpstr>Галузі  застосування мультимедіа</vt:lpstr>
      <vt:lpstr>Галузі  застосування мультимедіа</vt:lpstr>
      <vt:lpstr>Галузі  застосування мультимедіа</vt:lpstr>
      <vt:lpstr>Фізкультхвилинка</vt:lpstr>
      <vt:lpstr>Інструктаж з ТБ. Робота з комп'ютером</vt:lpstr>
      <vt:lpstr>Досліджуємо</vt:lpstr>
      <vt:lpstr>Обговорення  вивченого</vt:lpstr>
      <vt:lpstr>Працюємо в парах</vt:lpstr>
      <vt:lpstr>Працюємо в парах</vt:lpstr>
      <vt:lpstr>Повторюємо</vt:lpstr>
      <vt:lpstr>Оціни свої знання та вміння:</vt:lpstr>
      <vt:lpstr>Словничок</vt:lpstr>
      <vt:lpstr>Дякую за увагу!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mama</cp:lastModifiedBy>
  <cp:revision>21</cp:revision>
  <dcterms:created xsi:type="dcterms:W3CDTF">2011-11-04T09:41:54Z</dcterms:created>
  <dcterms:modified xsi:type="dcterms:W3CDTF">2016-01-09T22:49:17Z</dcterms:modified>
</cp:coreProperties>
</file>